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E4E"/>
    <a:srgbClr val="2B138F"/>
    <a:srgbClr val="28F459"/>
    <a:srgbClr val="FFFF43"/>
    <a:srgbClr val="FEFE7E"/>
    <a:srgbClr val="1B4367"/>
    <a:srgbClr val="FFABAB"/>
    <a:srgbClr val="FFFF66"/>
    <a:srgbClr val="FFFF99"/>
    <a:srgbClr val="3EE2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48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99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67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05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9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7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13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91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2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3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25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6D27-B0BA-4A2F-A147-481AE77AF1EA}" type="datetimeFigureOut">
              <a:rPr kumimoji="1" lang="ja-JP" altLang="en-US" smtClean="0"/>
              <a:t>2018/2/5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6A8FF-3B71-40EA-B78C-02ACC4756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28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package" Target="../embeddings/Microsoft_Excel_Worksheet1.xlsx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emf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539807" y="222811"/>
            <a:ext cx="5791200" cy="1965555"/>
          </a:xfrm>
          <a:prstGeom prst="roundRect">
            <a:avLst/>
          </a:prstGeom>
          <a:gradFill flip="none" rotWithShape="1">
            <a:gsLst>
              <a:gs pos="0">
                <a:srgbClr val="FFFF43"/>
              </a:gs>
              <a:gs pos="100000">
                <a:srgbClr val="28F459"/>
              </a:gs>
              <a:gs pos="78000">
                <a:srgbClr val="28F45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0" y="2874109"/>
            <a:ext cx="6858000" cy="4606461"/>
          </a:xfrm>
          <a:prstGeom prst="roundRect">
            <a:avLst/>
          </a:prstGeom>
          <a:gradFill flip="none" rotWithShape="1">
            <a:gsLst>
              <a:gs pos="0">
                <a:srgbClr val="FFFF43"/>
              </a:gs>
              <a:gs pos="100000">
                <a:srgbClr val="28F459"/>
              </a:gs>
              <a:gs pos="83000">
                <a:srgbClr val="28F45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69678" y="203026"/>
            <a:ext cx="1483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ja-JP" altLang="en-US" sz="30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30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4390" y="689791"/>
            <a:ext cx="60420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ja-JP" altLang="en-US" sz="5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竹野駅利用促進</a:t>
            </a:r>
            <a:endParaRPr lang="en-US" altLang="ja-JP" sz="5600" b="1" dirty="0">
              <a:ln>
                <a:solidFill>
                  <a:srgbClr val="148E4E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6000"/>
              </a:lnSpc>
            </a:pPr>
            <a:r>
              <a:rPr lang="ja-JP" altLang="en-US" sz="5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ふれあい</a:t>
            </a:r>
            <a:r>
              <a:rPr lang="en-US" altLang="ja-JP" sz="5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GO!!</a:t>
            </a:r>
            <a:endParaRPr kumimoji="1" lang="ja-JP" altLang="en-US" sz="5600" b="1" dirty="0">
              <a:ln>
                <a:solidFill>
                  <a:srgbClr val="148E4E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03563" y="2227778"/>
            <a:ext cx="4815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今回のふれあい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GO!!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では「世界遺産 安芸の宮島」を訪ねます。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初夏の清々しい陽気の中、世界遺産を満喫しませんか？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この機会に、みなさんお誘いあわせの上、ぜひご参加ください！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253" y="3006460"/>
            <a:ext cx="6661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行き先：</a:t>
            </a:r>
            <a:r>
              <a:rPr lang="ja-JP" altLang="en-US" sz="48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安芸 宮島・広島</a:t>
            </a:r>
            <a:endParaRPr kumimoji="1" lang="ja-JP" altLang="en-US" sz="4800" b="1" dirty="0">
              <a:ln>
                <a:solidFill>
                  <a:srgbClr val="148E4E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4260001"/>
            <a:ext cx="3765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料金：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39,500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endParaRPr kumimoji="1" lang="ja-JP" altLang="en-US" sz="3600" b="1" dirty="0">
              <a:ln>
                <a:solidFill>
                  <a:srgbClr val="148E4E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3742866"/>
            <a:ext cx="6849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日程：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600" b="1" dirty="0">
              <a:ln>
                <a:solidFill>
                  <a:srgbClr val="148E4E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4789668"/>
            <a:ext cx="2818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定員：</a:t>
            </a:r>
            <a:r>
              <a:rPr lang="en-US" altLang="ja-JP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3600" b="1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600" b="1" dirty="0">
                <a:ln>
                  <a:solidFill>
                    <a:srgbClr val="148E4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ja-JP" altLang="en-US" sz="3600" b="1" dirty="0">
              <a:ln>
                <a:solidFill>
                  <a:srgbClr val="148E4E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122" y="5388584"/>
            <a:ext cx="3346704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申し込み方法</a:t>
            </a:r>
            <a:endParaRPr kumimoji="1"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下記の申込用紙に料金を添えて、たけの観光協会へお申し込みください。</a:t>
            </a:r>
            <a:endParaRPr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問い合せ先：たけの観光協会</a:t>
            </a:r>
            <a:endParaRPr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☎</a:t>
            </a:r>
            <a:r>
              <a:rPr kumimoji="1"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0796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47</a:t>
            </a: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1080</a:t>
            </a: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121" y="6853574"/>
            <a:ext cx="281890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申込期限：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月６日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金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0843" y="7240559"/>
            <a:ext cx="385123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旅行時は万が一のため、保険証をご持参ください。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690" y="9214786"/>
            <a:ext cx="6846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以上、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代金とあわせて申し込みます。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月　　　　日　　　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名前　　　　　　　　　　　　　　　㊞　　　</a:t>
            </a:r>
            <a:endParaRPr kumimoji="1" lang="ja-JP" altLang="en-US" sz="1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 flipV="1">
            <a:off x="0" y="9639840"/>
            <a:ext cx="6858000" cy="262660"/>
          </a:xfrm>
          <a:prstGeom prst="rect">
            <a:avLst/>
          </a:prstGeom>
          <a:solidFill>
            <a:srgbClr val="28F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10131" y="9631018"/>
            <a:ext cx="385123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主催：竹野地域公共交通利用促進委員会</a:t>
            </a:r>
          </a:p>
        </p:txBody>
      </p:sp>
      <p:cxnSp>
        <p:nvCxnSpPr>
          <p:cNvPr id="40" name="直線コネクタ 39"/>
          <p:cNvCxnSpPr/>
          <p:nvPr/>
        </p:nvCxnSpPr>
        <p:spPr>
          <a:xfrm>
            <a:off x="-8804" y="7568697"/>
            <a:ext cx="6866804" cy="0"/>
          </a:xfrm>
          <a:prstGeom prst="line">
            <a:avLst/>
          </a:prstGeom>
          <a:ln w="63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000827" y="7490445"/>
            <a:ext cx="856343" cy="2333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切り取り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32298" y="6925388"/>
            <a:ext cx="961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厳島神社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540887"/>
              </p:ext>
            </p:extLst>
          </p:nvPr>
        </p:nvGraphicFramePr>
        <p:xfrm>
          <a:off x="539807" y="7701049"/>
          <a:ext cx="5791200" cy="1518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Worksheet" r:id="rId3" imgW="5791072" imgH="1876238" progId="Excel.Sheet.12">
                  <p:embed/>
                </p:oleObj>
              </mc:Choice>
              <mc:Fallback>
                <p:oleObj name="Worksheet" r:id="rId3" imgW="5791072" imgH="18762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807" y="7701049"/>
                        <a:ext cx="5791200" cy="1518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2" name="Picture 48" descr="http://farm3.static.flickr.com/2052/1895732853_3d230762d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58" y="4654966"/>
            <a:ext cx="3109240" cy="2331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42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641276"/>
              </p:ext>
            </p:extLst>
          </p:nvPr>
        </p:nvGraphicFramePr>
        <p:xfrm>
          <a:off x="248549" y="1397388"/>
          <a:ext cx="6371130" cy="7091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Worksheet" r:id="rId3" imgW="7734307" imgH="8610655" progId="Excel.Sheet.12">
                  <p:embed/>
                </p:oleObj>
              </mc:Choice>
              <mc:Fallback>
                <p:oleObj name="Worksheet" r:id="rId3" imgW="7734307" imgH="86106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549" y="1397388"/>
                        <a:ext cx="6371130" cy="70913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44882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711920" y="528792"/>
            <a:ext cx="1629557" cy="453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旅行行程</a:t>
            </a:r>
            <a:endParaRPr lang="en-US" altLang="ja-JP" sz="24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236" y="994943"/>
            <a:ext cx="294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日目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【5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月６日（日）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2071" y="5664299"/>
            <a:ext cx="2901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日目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【5</a:t>
            </a:r>
            <a:r>
              <a:rPr lang="ja-JP" altLang="en-US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月７日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（月）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04485" y="2332426"/>
            <a:ext cx="2193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お宿「ホテルみや離宮」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7882" y="3729136"/>
            <a:ext cx="6393720" cy="1848704"/>
          </a:xfrm>
          <a:prstGeom prst="roundRect">
            <a:avLst/>
          </a:prstGeom>
          <a:noFill/>
          <a:ln w="38100" cap="rnd" cmpd="dbl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9239" y="4837159"/>
            <a:ext cx="183996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豊国神社 千畳閣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徒歩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23937" y="4880803"/>
            <a:ext cx="139811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宮島水族館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徒歩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52853" y="3260566"/>
            <a:ext cx="1555994" cy="5225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8788" y="3327633"/>
            <a:ext cx="1780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フリータイム中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☆おすすめポイント☆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179199" y="8279293"/>
            <a:ext cx="142275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平和記念公園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02777" y="4851820"/>
            <a:ext cx="133137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大聖院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徒歩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8542414"/>
            <a:ext cx="6748262" cy="181703"/>
            <a:chOff x="0" y="8672543"/>
            <a:chExt cx="6748262" cy="247898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0" y="8689507"/>
              <a:ext cx="3388596" cy="230934"/>
            </a:xfrm>
            <a:prstGeom prst="rect">
              <a:avLst/>
            </a:prstGeom>
          </p:spPr>
        </p:pic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3359666" y="8672543"/>
              <a:ext cx="3388596" cy="230934"/>
            </a:xfrm>
            <a:prstGeom prst="rect">
              <a:avLst/>
            </a:prstGeom>
          </p:spPr>
        </p:pic>
      </p:grpSp>
      <p:sp>
        <p:nvSpPr>
          <p:cNvPr id="36" name="テキスト ボックス 35"/>
          <p:cNvSpPr txBox="1"/>
          <p:nvPr/>
        </p:nvSpPr>
        <p:spPr>
          <a:xfrm>
            <a:off x="-16029" y="8698249"/>
            <a:ext cx="249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イナカーのお知らせ</a:t>
            </a:r>
            <a:endParaRPr lang="en-US" altLang="ja-JP" b="1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266" y="8710017"/>
            <a:ext cx="732249" cy="314201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52123" y="9016336"/>
            <a:ext cx="6729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イナカーのお得な回数券を販売しています。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円券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枚綴りを</a:t>
            </a:r>
            <a:r>
              <a:rPr lang="en-US" altLang="ja-JP" sz="1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円券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枚綴りを</a:t>
            </a:r>
            <a:r>
              <a:rPr lang="en-US" altLang="ja-JP" sz="1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1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で購入できます。ぜひ、券をご利用いただき、快適なイナカーライフを過ごしましょう！以下の場所で販売中です。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61749" y="9539049"/>
            <a:ext cx="69883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竹野振興局</a:t>
            </a:r>
            <a:r>
              <a:rPr lang="en-US" altLang="ja-JP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豊岡市都市整備課</a:t>
            </a:r>
            <a:r>
              <a:rPr lang="en-US" altLang="ja-JP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イナカー車内で販売中</a:t>
            </a:r>
            <a:endParaRPr lang="ja-JP" altLang="en-US" sz="2200" b="1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330" y="1007342"/>
            <a:ext cx="1797182" cy="1347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270" y="7362541"/>
            <a:ext cx="1579792" cy="10552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19" name="Picture 71" descr="https://www.hiroshima-kankou.com/image/rendering/attraction_image/3295/trim.1180/3/2?v=59a6588aec03a4e48237dadf9b1afbedea44664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270" y="5564786"/>
            <a:ext cx="1507367" cy="10040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テキスト ボックス 44"/>
          <p:cNvSpPr txBox="1"/>
          <p:nvPr/>
        </p:nvSpPr>
        <p:spPr>
          <a:xfrm>
            <a:off x="3192578" y="6496460"/>
            <a:ext cx="1422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縮景園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546" y="5564786"/>
            <a:ext cx="1370070" cy="984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7" name="テキスト ボックス 46"/>
          <p:cNvSpPr txBox="1"/>
          <p:nvPr/>
        </p:nvSpPr>
        <p:spPr>
          <a:xfrm>
            <a:off x="4924546" y="6518020"/>
            <a:ext cx="1422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ランチバイキング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642" y="3734120"/>
            <a:ext cx="1669294" cy="1251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126" y="3705280"/>
            <a:ext cx="1671280" cy="1253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90" y="3745991"/>
            <a:ext cx="1687412" cy="1181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" name="テキスト ボックス 31"/>
          <p:cNvSpPr txBox="1"/>
          <p:nvPr/>
        </p:nvSpPr>
        <p:spPr>
          <a:xfrm>
            <a:off x="513805" y="5316584"/>
            <a:ext cx="59261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★この他にも、宮島島内にはお土産屋さんや観光スポットがたくさんあります★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TextBox 65"/>
          <p:cNvSpPr txBox="1"/>
          <p:nvPr/>
        </p:nvSpPr>
        <p:spPr>
          <a:xfrm>
            <a:off x="4692764" y="7549652"/>
            <a:ext cx="199097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※JR</a:t>
            </a:r>
            <a:r>
              <a:rPr lang="ja-JP" altLang="en-US" sz="105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の時刻表が３月中に改正される予定です。それにより、本日程も若干の変更の恐れがあります。変更が生じた場合は、参加者の皆さんに別途お知らせ致します。</a:t>
            </a:r>
            <a:endParaRPr lang="en-US" altLang="ja-JP" sz="105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5096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TM03457485[[fn=メッシュ]]</Template>
  <TotalTime>1059</TotalTime>
  <Words>256</Words>
  <Application>Microsoft Office PowerPoint</Application>
  <PresentationFormat>A4 210 x 297 mm</PresentationFormat>
  <Paragraphs>42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Calibri Light</vt:lpstr>
      <vt:lpstr>Office テーマ</vt:lpstr>
      <vt:lpstr>Worksheet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青栁順子</dc:creator>
  <cp:lastModifiedBy>たけの観光協会２</cp:lastModifiedBy>
  <cp:revision>79</cp:revision>
  <cp:lastPrinted>2018-02-05T07:20:02Z</cp:lastPrinted>
  <dcterms:created xsi:type="dcterms:W3CDTF">2017-02-08T02:00:58Z</dcterms:created>
  <dcterms:modified xsi:type="dcterms:W3CDTF">2018-02-05T07:20:55Z</dcterms:modified>
</cp:coreProperties>
</file>