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6" r:id="rId3"/>
  </p:sldIdLst>
  <p:sldSz cx="7559675" cy="1069181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1459"/>
    <a:srgbClr val="FF0078"/>
    <a:srgbClr val="FCE5E2"/>
    <a:srgbClr val="843C0C"/>
    <a:srgbClr val="40210F"/>
    <a:srgbClr val="6C320A"/>
    <a:srgbClr val="E3005C"/>
    <a:srgbClr val="94005C"/>
    <a:srgbClr val="E30047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5" autoAdjust="0"/>
    <p:restoredTop sz="94660"/>
  </p:normalViewPr>
  <p:slideViewPr>
    <p:cSldViewPr snapToGrid="0">
      <p:cViewPr>
        <p:scale>
          <a:sx n="100" d="100"/>
          <a:sy n="100" d="100"/>
        </p:scale>
        <p:origin x="-1050" y="3246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/>
          <p:cNvSpPr>
            <a:spLocks noGrp="1"/>
          </p:cNvSpPr>
          <p:nvPr>
            <p:ph type="pic" sz="quarter" idx="10" hasCustomPrompt="1"/>
          </p:nvPr>
        </p:nvSpPr>
        <p:spPr>
          <a:xfrm>
            <a:off x="257175" y="7476326"/>
            <a:ext cx="1485900" cy="1168400"/>
          </a:xfrm>
          <a:custGeom>
            <a:avLst/>
            <a:gdLst>
              <a:gd name="connsiteX0" fmla="*/ 0 w 1485900"/>
              <a:gd name="connsiteY0" fmla="*/ 0 h 1168400"/>
              <a:gd name="connsiteX1" fmla="*/ 1485900 w 1485900"/>
              <a:gd name="connsiteY1" fmla="*/ 0 h 1168400"/>
              <a:gd name="connsiteX2" fmla="*/ 1485900 w 1485900"/>
              <a:gd name="connsiteY2" fmla="*/ 1168400 h 1168400"/>
              <a:gd name="connsiteX3" fmla="*/ 0 w 1485900"/>
              <a:gd name="connsiteY3" fmla="*/ 11684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1168400">
                <a:moveTo>
                  <a:pt x="0" y="0"/>
                </a:moveTo>
                <a:lnTo>
                  <a:pt x="1485900" y="0"/>
                </a:lnTo>
                <a:lnTo>
                  <a:pt x="1485900" y="1168400"/>
                </a:lnTo>
                <a:lnTo>
                  <a:pt x="0" y="1168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1" hasCustomPrompt="1"/>
          </p:nvPr>
        </p:nvSpPr>
        <p:spPr>
          <a:xfrm>
            <a:off x="257175" y="8797126"/>
            <a:ext cx="1485900" cy="1168400"/>
          </a:xfrm>
          <a:custGeom>
            <a:avLst/>
            <a:gdLst>
              <a:gd name="connsiteX0" fmla="*/ 0 w 1485900"/>
              <a:gd name="connsiteY0" fmla="*/ 0 h 1168400"/>
              <a:gd name="connsiteX1" fmla="*/ 1485900 w 1485900"/>
              <a:gd name="connsiteY1" fmla="*/ 0 h 1168400"/>
              <a:gd name="connsiteX2" fmla="*/ 1485900 w 1485900"/>
              <a:gd name="connsiteY2" fmla="*/ 1168400 h 1168400"/>
              <a:gd name="connsiteX3" fmla="*/ 0 w 1485900"/>
              <a:gd name="connsiteY3" fmla="*/ 11684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1168400">
                <a:moveTo>
                  <a:pt x="0" y="0"/>
                </a:moveTo>
                <a:lnTo>
                  <a:pt x="1485900" y="0"/>
                </a:lnTo>
                <a:lnTo>
                  <a:pt x="1485900" y="1168400"/>
                </a:lnTo>
                <a:lnTo>
                  <a:pt x="0" y="11684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581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2018/7/3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35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2018/7/3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01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図プレースホルダー 14"/>
          <p:cNvSpPr>
            <a:spLocks noGrp="1"/>
          </p:cNvSpPr>
          <p:nvPr>
            <p:ph type="pic" sz="quarter" idx="10" hasCustomPrompt="1"/>
          </p:nvPr>
        </p:nvSpPr>
        <p:spPr>
          <a:xfrm>
            <a:off x="438206" y="2333263"/>
            <a:ext cx="2936875" cy="2273300"/>
          </a:xfrm>
          <a:custGeom>
            <a:avLst/>
            <a:gdLst>
              <a:gd name="connsiteX0" fmla="*/ 0 w 2936875"/>
              <a:gd name="connsiteY0" fmla="*/ 0 h 2273300"/>
              <a:gd name="connsiteX1" fmla="*/ 2936875 w 2936875"/>
              <a:gd name="connsiteY1" fmla="*/ 0 h 2273300"/>
              <a:gd name="connsiteX2" fmla="*/ 2936875 w 2936875"/>
              <a:gd name="connsiteY2" fmla="*/ 2273300 h 2273300"/>
              <a:gd name="connsiteX3" fmla="*/ 0 w 2936875"/>
              <a:gd name="connsiteY3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875" h="2273300">
                <a:moveTo>
                  <a:pt x="0" y="0"/>
                </a:moveTo>
                <a:lnTo>
                  <a:pt x="2936875" y="0"/>
                </a:lnTo>
                <a:lnTo>
                  <a:pt x="2936875" y="2273300"/>
                </a:lnTo>
                <a:lnTo>
                  <a:pt x="0" y="22733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648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4019986" y="2213136"/>
            <a:ext cx="2936875" cy="2273300"/>
          </a:xfrm>
          <a:custGeom>
            <a:avLst/>
            <a:gdLst>
              <a:gd name="connsiteX0" fmla="*/ 0 w 2936875"/>
              <a:gd name="connsiteY0" fmla="*/ 0 h 2273300"/>
              <a:gd name="connsiteX1" fmla="*/ 2936875 w 2936875"/>
              <a:gd name="connsiteY1" fmla="*/ 0 h 2273300"/>
              <a:gd name="connsiteX2" fmla="*/ 2936875 w 2936875"/>
              <a:gd name="connsiteY2" fmla="*/ 2273300 h 2273300"/>
              <a:gd name="connsiteX3" fmla="*/ 0 w 2936875"/>
              <a:gd name="connsiteY3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875" h="2273300">
                <a:moveTo>
                  <a:pt x="0" y="0"/>
                </a:moveTo>
                <a:lnTo>
                  <a:pt x="2936875" y="0"/>
                </a:lnTo>
                <a:lnTo>
                  <a:pt x="2936875" y="2273300"/>
                </a:lnTo>
                <a:lnTo>
                  <a:pt x="0" y="227330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</p:spPr>
        <p:txBody>
          <a:bodyPr wrap="square" tIns="648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4174498" y="5655780"/>
            <a:ext cx="2936875" cy="2273300"/>
          </a:xfrm>
          <a:custGeom>
            <a:avLst/>
            <a:gdLst>
              <a:gd name="connsiteX0" fmla="*/ 0 w 2936875"/>
              <a:gd name="connsiteY0" fmla="*/ 0 h 2273300"/>
              <a:gd name="connsiteX1" fmla="*/ 2936875 w 2936875"/>
              <a:gd name="connsiteY1" fmla="*/ 0 h 2273300"/>
              <a:gd name="connsiteX2" fmla="*/ 2936875 w 2936875"/>
              <a:gd name="connsiteY2" fmla="*/ 2273300 h 2273300"/>
              <a:gd name="connsiteX3" fmla="*/ 0 w 2936875"/>
              <a:gd name="connsiteY3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875" h="2273300">
                <a:moveTo>
                  <a:pt x="0" y="0"/>
                </a:moveTo>
                <a:lnTo>
                  <a:pt x="2936875" y="0"/>
                </a:lnTo>
                <a:lnTo>
                  <a:pt x="2936875" y="2273300"/>
                </a:lnTo>
                <a:lnTo>
                  <a:pt x="0" y="227330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</p:spPr>
        <p:txBody>
          <a:bodyPr wrap="square" tIns="648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592717" y="5813505"/>
            <a:ext cx="2936875" cy="2273300"/>
          </a:xfrm>
          <a:custGeom>
            <a:avLst/>
            <a:gdLst>
              <a:gd name="connsiteX0" fmla="*/ 0 w 2936875"/>
              <a:gd name="connsiteY0" fmla="*/ 0 h 2273300"/>
              <a:gd name="connsiteX1" fmla="*/ 2936875 w 2936875"/>
              <a:gd name="connsiteY1" fmla="*/ 0 h 2273300"/>
              <a:gd name="connsiteX2" fmla="*/ 2936875 w 2936875"/>
              <a:gd name="connsiteY2" fmla="*/ 2273300 h 2273300"/>
              <a:gd name="connsiteX3" fmla="*/ 0 w 2936875"/>
              <a:gd name="connsiteY3" fmla="*/ 2273300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875" h="2273300">
                <a:moveTo>
                  <a:pt x="0" y="0"/>
                </a:moveTo>
                <a:lnTo>
                  <a:pt x="2936875" y="0"/>
                </a:lnTo>
                <a:lnTo>
                  <a:pt x="2936875" y="2273300"/>
                </a:lnTo>
                <a:lnTo>
                  <a:pt x="0" y="227330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648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84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2018/7/3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34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2018/7/3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3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2018/7/3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57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2018/7/3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66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2018/7/3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62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2018/7/3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42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23AE7-4608-43A1-B6D1-3B36CC00D114}" type="datetimeFigureOut">
              <a:rPr kumimoji="1" lang="ja-JP" altLang="en-US" smtClean="0"/>
              <a:t>2018/7/3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25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23AE7-4608-43A1-B6D1-3B36CC00D114}" type="datetimeFigureOut">
              <a:rPr kumimoji="1" lang="ja-JP" altLang="en-US" smtClean="0"/>
              <a:t>2018/7/3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BA8E8-CC60-44F6-A8F0-D32180213C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08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microsoft.com/office/2007/relationships/hdphoto" Target="../media/hdphoto4.wdp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1"/>
            <a:ext cx="7559675" cy="1069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8" y="-123826"/>
            <a:ext cx="7626036" cy="6334691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-1" y="6391622"/>
            <a:ext cx="7559675" cy="4300189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7000">
                <a:schemeClr val="bg1"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72328" y="4592950"/>
            <a:ext cx="2031325" cy="16071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0" b="1" dirty="0" smtClean="0">
                <a:solidFill>
                  <a:schemeClr val="bg1"/>
                </a:solidFill>
                <a:effectLst>
                  <a:glow rad="215900">
                    <a:srgbClr val="EB3576">
                      <a:alpha val="60000"/>
                    </a:srgbClr>
                  </a:glow>
                  <a:innerShdw blurRad="76200">
                    <a:srgbClr val="F59DBC"/>
                  </a:inn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猫</a:t>
            </a:r>
            <a:endParaRPr kumimoji="1" lang="ja-JP" altLang="en-US" sz="12000" b="1" dirty="0">
              <a:solidFill>
                <a:schemeClr val="bg1"/>
              </a:solidFill>
              <a:effectLst>
                <a:glow rad="215900">
                  <a:srgbClr val="EB3576">
                    <a:alpha val="60000"/>
                  </a:srgbClr>
                </a:glow>
                <a:innerShdw blurRad="76200">
                  <a:srgbClr val="F59DBC"/>
                </a:inn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7891" y="5323155"/>
            <a:ext cx="2348720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ja-JP" altLang="en-US" sz="2800" b="1" dirty="0">
                <a:effectLst>
                  <a:glow rad="190500">
                    <a:schemeClr val="bg1">
                      <a:alpha val="8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兵庫県</a:t>
            </a:r>
            <a:r>
              <a:rPr lang="ja-JP" altLang="en-US" sz="2800" b="1" dirty="0" smtClean="0">
                <a:effectLst>
                  <a:glow rad="190500">
                    <a:schemeClr val="bg1">
                      <a:alpha val="8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最北端</a:t>
            </a:r>
            <a:endParaRPr kumimoji="1" lang="ja-JP" altLang="en-US" sz="2800" b="1" dirty="0">
              <a:effectLst>
                <a:glow rad="190500">
                  <a:schemeClr val="bg1">
                    <a:alpha val="80000"/>
                  </a:schemeClr>
                </a:glo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40282" y="282866"/>
            <a:ext cx="5192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effectLst>
                  <a:glow rad="139700">
                    <a:schemeClr val="bg1">
                      <a:alpha val="9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猫崎半島を</a:t>
            </a:r>
            <a:r>
              <a:rPr kumimoji="1" lang="ja-JP" altLang="en-US" sz="2800" b="1" dirty="0" smtClean="0">
                <a:effectLst>
                  <a:glow rad="139700">
                    <a:schemeClr val="bg1">
                      <a:alpha val="9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トレッキング</a:t>
            </a:r>
            <a:r>
              <a:rPr kumimoji="1" lang="ja-JP" altLang="en-US" sz="2400" b="1" dirty="0" smtClean="0">
                <a:effectLst>
                  <a:glow rad="139700">
                    <a:schemeClr val="bg1">
                      <a:alpha val="9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しよう！</a:t>
            </a:r>
            <a:endParaRPr kumimoji="1" lang="ja-JP" altLang="en-US" sz="2400" b="1" dirty="0">
              <a:effectLst>
                <a:glow rad="139700">
                  <a:schemeClr val="bg1">
                    <a:alpha val="9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3518" y="585666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effectLst>
                  <a:glow rad="88900">
                    <a:schemeClr val="bg1">
                      <a:alpha val="8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平成</a:t>
            </a:r>
            <a:r>
              <a:rPr lang="en-US" altLang="ja-JP" b="1" dirty="0">
                <a:effectLst>
                  <a:glow rad="88900">
                    <a:schemeClr val="bg1">
                      <a:alpha val="8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28</a:t>
            </a:r>
            <a:r>
              <a:rPr lang="ja-JP" altLang="en-US" b="1" dirty="0" smtClean="0">
                <a:effectLst>
                  <a:glow rad="88900">
                    <a:schemeClr val="bg1">
                      <a:alpha val="8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endParaRPr kumimoji="1" lang="ja-JP" altLang="en-US" b="1" dirty="0">
              <a:effectLst>
                <a:glow rad="88900">
                  <a:schemeClr val="bg1">
                    <a:alpha val="80000"/>
                  </a:schemeClr>
                </a:glo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0" y="9237927"/>
            <a:ext cx="7559674" cy="142485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45000">
                <a:srgbClr val="F6AAB5"/>
              </a:gs>
              <a:gs pos="100000">
                <a:srgbClr val="EE5C7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3562" y="10265903"/>
            <a:ext cx="7546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主催</a:t>
            </a:r>
            <a:r>
              <a:rPr lang="ja-JP" altLang="en-US" sz="1200" b="1" dirty="0" smtClean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ja-JP" altLang="en-US" sz="12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竹野子ども体験</a:t>
            </a:r>
            <a:r>
              <a:rPr lang="ja-JP" altLang="en-US" sz="1200" b="1" dirty="0" smtClean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村・たけ</a:t>
            </a:r>
            <a:r>
              <a:rPr lang="ja-JP" altLang="en-US" sz="12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の観光</a:t>
            </a:r>
            <a:r>
              <a:rPr lang="ja-JP" altLang="en-US" sz="1200" b="1" dirty="0" smtClean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協会 </a:t>
            </a:r>
            <a:r>
              <a:rPr lang="ja-JP" altLang="en-US" sz="12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sz="1200" b="1" dirty="0" smtClean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お問い合わせ：</a:t>
            </a:r>
            <a:r>
              <a:rPr lang="en-US" altLang="ja-JP" sz="1200" b="1" dirty="0" smtClean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TEL</a:t>
            </a:r>
            <a:r>
              <a:rPr lang="ja-JP" altLang="en-US" sz="1200" b="1" dirty="0" smtClean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en-US" altLang="ja-JP" sz="1200" b="1" dirty="0" smtClean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0796-47-1080</a:t>
            </a:r>
            <a:r>
              <a:rPr lang="ja-JP" altLang="en-US" sz="1200" b="1" dirty="0" smtClean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en-US" altLang="ja-JP" sz="1200" b="1" dirty="0" smtClean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FAX</a:t>
            </a:r>
            <a:r>
              <a:rPr lang="ja-JP" altLang="en-US" sz="1200" b="1" dirty="0" smtClean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en-US" altLang="ja-JP" sz="1200" b="1" dirty="0" smtClean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0796-47-1336</a:t>
            </a:r>
            <a:r>
              <a:rPr lang="ja-JP" altLang="en-US" sz="12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sz="1200" b="1" dirty="0" smtClean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9" name="Freeform 16"/>
          <p:cNvSpPr>
            <a:spLocks/>
          </p:cNvSpPr>
          <p:nvPr/>
        </p:nvSpPr>
        <p:spPr bwMode="auto">
          <a:xfrm>
            <a:off x="1847850" y="8436537"/>
            <a:ext cx="342224" cy="330216"/>
          </a:xfrm>
          <a:custGeom>
            <a:avLst/>
            <a:gdLst>
              <a:gd name="T0" fmla="*/ 170 w 228"/>
              <a:gd name="T1" fmla="*/ 216 h 220"/>
              <a:gd name="T2" fmla="*/ 136 w 228"/>
              <a:gd name="T3" fmla="*/ 198 h 220"/>
              <a:gd name="T4" fmla="*/ 120 w 228"/>
              <a:gd name="T5" fmla="*/ 176 h 220"/>
              <a:gd name="T6" fmla="*/ 112 w 228"/>
              <a:gd name="T7" fmla="*/ 176 h 220"/>
              <a:gd name="T8" fmla="*/ 98 w 228"/>
              <a:gd name="T9" fmla="*/ 198 h 220"/>
              <a:gd name="T10" fmla="*/ 64 w 228"/>
              <a:gd name="T11" fmla="*/ 218 h 220"/>
              <a:gd name="T12" fmla="*/ 56 w 228"/>
              <a:gd name="T13" fmla="*/ 220 h 220"/>
              <a:gd name="T14" fmla="*/ 54 w 228"/>
              <a:gd name="T15" fmla="*/ 220 h 220"/>
              <a:gd name="T16" fmla="*/ 46 w 228"/>
              <a:gd name="T17" fmla="*/ 214 h 220"/>
              <a:gd name="T18" fmla="*/ 44 w 228"/>
              <a:gd name="T19" fmla="*/ 214 h 220"/>
              <a:gd name="T20" fmla="*/ 42 w 228"/>
              <a:gd name="T21" fmla="*/ 212 h 220"/>
              <a:gd name="T22" fmla="*/ 40 w 228"/>
              <a:gd name="T23" fmla="*/ 190 h 220"/>
              <a:gd name="T24" fmla="*/ 52 w 228"/>
              <a:gd name="T25" fmla="*/ 156 h 220"/>
              <a:gd name="T26" fmla="*/ 74 w 228"/>
              <a:gd name="T27" fmla="*/ 134 h 220"/>
              <a:gd name="T28" fmla="*/ 66 w 228"/>
              <a:gd name="T29" fmla="*/ 134 h 220"/>
              <a:gd name="T30" fmla="*/ 42 w 228"/>
              <a:gd name="T31" fmla="*/ 132 h 220"/>
              <a:gd name="T32" fmla="*/ 12 w 228"/>
              <a:gd name="T33" fmla="*/ 114 h 220"/>
              <a:gd name="T34" fmla="*/ 0 w 228"/>
              <a:gd name="T35" fmla="*/ 94 h 220"/>
              <a:gd name="T36" fmla="*/ 2 w 228"/>
              <a:gd name="T37" fmla="*/ 90 h 220"/>
              <a:gd name="T38" fmla="*/ 2 w 228"/>
              <a:gd name="T39" fmla="*/ 84 h 220"/>
              <a:gd name="T40" fmla="*/ 2 w 228"/>
              <a:gd name="T41" fmla="*/ 80 h 220"/>
              <a:gd name="T42" fmla="*/ 16 w 228"/>
              <a:gd name="T43" fmla="*/ 72 h 220"/>
              <a:gd name="T44" fmla="*/ 36 w 228"/>
              <a:gd name="T45" fmla="*/ 68 h 220"/>
              <a:gd name="T46" fmla="*/ 60 w 228"/>
              <a:gd name="T47" fmla="*/ 72 h 220"/>
              <a:gd name="T48" fmla="*/ 88 w 228"/>
              <a:gd name="T49" fmla="*/ 86 h 220"/>
              <a:gd name="T50" fmla="*/ 80 w 228"/>
              <a:gd name="T51" fmla="*/ 56 h 220"/>
              <a:gd name="T52" fmla="*/ 88 w 228"/>
              <a:gd name="T53" fmla="*/ 20 h 220"/>
              <a:gd name="T54" fmla="*/ 102 w 228"/>
              <a:gd name="T55" fmla="*/ 2 h 220"/>
              <a:gd name="T56" fmla="*/ 104 w 228"/>
              <a:gd name="T57" fmla="*/ 2 h 220"/>
              <a:gd name="T58" fmla="*/ 110 w 228"/>
              <a:gd name="T59" fmla="*/ 12 h 220"/>
              <a:gd name="T60" fmla="*/ 114 w 228"/>
              <a:gd name="T61" fmla="*/ 0 h 220"/>
              <a:gd name="T62" fmla="*/ 116 w 228"/>
              <a:gd name="T63" fmla="*/ 0 h 220"/>
              <a:gd name="T64" fmla="*/ 124 w 228"/>
              <a:gd name="T65" fmla="*/ 8 h 220"/>
              <a:gd name="T66" fmla="*/ 142 w 228"/>
              <a:gd name="T67" fmla="*/ 42 h 220"/>
              <a:gd name="T68" fmla="*/ 142 w 228"/>
              <a:gd name="T69" fmla="*/ 70 h 220"/>
              <a:gd name="T70" fmla="*/ 150 w 228"/>
              <a:gd name="T71" fmla="*/ 76 h 220"/>
              <a:gd name="T72" fmla="*/ 176 w 228"/>
              <a:gd name="T73" fmla="*/ 64 h 220"/>
              <a:gd name="T74" fmla="*/ 198 w 228"/>
              <a:gd name="T75" fmla="*/ 64 h 220"/>
              <a:gd name="T76" fmla="*/ 222 w 228"/>
              <a:gd name="T77" fmla="*/ 72 h 220"/>
              <a:gd name="T78" fmla="*/ 222 w 228"/>
              <a:gd name="T79" fmla="*/ 76 h 220"/>
              <a:gd name="T80" fmla="*/ 226 w 228"/>
              <a:gd name="T81" fmla="*/ 82 h 220"/>
              <a:gd name="T82" fmla="*/ 228 w 228"/>
              <a:gd name="T83" fmla="*/ 86 h 220"/>
              <a:gd name="T84" fmla="*/ 216 w 228"/>
              <a:gd name="T85" fmla="*/ 106 h 220"/>
              <a:gd name="T86" fmla="*/ 186 w 228"/>
              <a:gd name="T87" fmla="*/ 126 h 220"/>
              <a:gd name="T88" fmla="*/ 162 w 228"/>
              <a:gd name="T89" fmla="*/ 132 h 220"/>
              <a:gd name="T90" fmla="*/ 154 w 228"/>
              <a:gd name="T91" fmla="*/ 130 h 220"/>
              <a:gd name="T92" fmla="*/ 178 w 228"/>
              <a:gd name="T93" fmla="*/ 152 h 220"/>
              <a:gd name="T94" fmla="*/ 194 w 228"/>
              <a:gd name="T95" fmla="*/ 184 h 220"/>
              <a:gd name="T96" fmla="*/ 192 w 228"/>
              <a:gd name="T97" fmla="*/ 206 h 220"/>
              <a:gd name="T98" fmla="*/ 190 w 228"/>
              <a:gd name="T99" fmla="*/ 208 h 220"/>
              <a:gd name="T100" fmla="*/ 180 w 228"/>
              <a:gd name="T101" fmla="*/ 204 h 220"/>
              <a:gd name="T102" fmla="*/ 184 w 228"/>
              <a:gd name="T103" fmla="*/ 216 h 220"/>
              <a:gd name="T104" fmla="*/ 180 w 228"/>
              <a:gd name="T105" fmla="*/ 216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28" h="220">
                <a:moveTo>
                  <a:pt x="180" y="216"/>
                </a:moveTo>
                <a:lnTo>
                  <a:pt x="180" y="216"/>
                </a:lnTo>
                <a:lnTo>
                  <a:pt x="170" y="216"/>
                </a:lnTo>
                <a:lnTo>
                  <a:pt x="158" y="212"/>
                </a:lnTo>
                <a:lnTo>
                  <a:pt x="144" y="204"/>
                </a:lnTo>
                <a:lnTo>
                  <a:pt x="136" y="198"/>
                </a:lnTo>
                <a:lnTo>
                  <a:pt x="130" y="190"/>
                </a:lnTo>
                <a:lnTo>
                  <a:pt x="130" y="190"/>
                </a:lnTo>
                <a:lnTo>
                  <a:pt x="120" y="176"/>
                </a:lnTo>
                <a:lnTo>
                  <a:pt x="116" y="162"/>
                </a:lnTo>
                <a:lnTo>
                  <a:pt x="116" y="162"/>
                </a:lnTo>
                <a:lnTo>
                  <a:pt x="112" y="176"/>
                </a:lnTo>
                <a:lnTo>
                  <a:pt x="104" y="190"/>
                </a:lnTo>
                <a:lnTo>
                  <a:pt x="104" y="190"/>
                </a:lnTo>
                <a:lnTo>
                  <a:pt x="98" y="198"/>
                </a:lnTo>
                <a:lnTo>
                  <a:pt x="90" y="206"/>
                </a:lnTo>
                <a:lnTo>
                  <a:pt x="78" y="214"/>
                </a:lnTo>
                <a:lnTo>
                  <a:pt x="64" y="218"/>
                </a:lnTo>
                <a:lnTo>
                  <a:pt x="56" y="220"/>
                </a:lnTo>
                <a:lnTo>
                  <a:pt x="56" y="220"/>
                </a:lnTo>
                <a:lnTo>
                  <a:pt x="56" y="220"/>
                </a:lnTo>
                <a:lnTo>
                  <a:pt x="56" y="220"/>
                </a:lnTo>
                <a:lnTo>
                  <a:pt x="54" y="220"/>
                </a:lnTo>
                <a:lnTo>
                  <a:pt x="54" y="220"/>
                </a:lnTo>
                <a:lnTo>
                  <a:pt x="52" y="218"/>
                </a:lnTo>
                <a:lnTo>
                  <a:pt x="54" y="208"/>
                </a:lnTo>
                <a:lnTo>
                  <a:pt x="46" y="214"/>
                </a:lnTo>
                <a:lnTo>
                  <a:pt x="46" y="214"/>
                </a:lnTo>
                <a:lnTo>
                  <a:pt x="44" y="214"/>
                </a:lnTo>
                <a:lnTo>
                  <a:pt x="44" y="214"/>
                </a:lnTo>
                <a:lnTo>
                  <a:pt x="44" y="214"/>
                </a:lnTo>
                <a:lnTo>
                  <a:pt x="44" y="214"/>
                </a:lnTo>
                <a:lnTo>
                  <a:pt x="42" y="212"/>
                </a:lnTo>
                <a:lnTo>
                  <a:pt x="42" y="212"/>
                </a:lnTo>
                <a:lnTo>
                  <a:pt x="40" y="204"/>
                </a:lnTo>
                <a:lnTo>
                  <a:pt x="40" y="190"/>
                </a:lnTo>
                <a:lnTo>
                  <a:pt x="42" y="174"/>
                </a:lnTo>
                <a:lnTo>
                  <a:pt x="46" y="164"/>
                </a:lnTo>
                <a:lnTo>
                  <a:pt x="52" y="156"/>
                </a:lnTo>
                <a:lnTo>
                  <a:pt x="52" y="156"/>
                </a:lnTo>
                <a:lnTo>
                  <a:pt x="62" y="142"/>
                </a:lnTo>
                <a:lnTo>
                  <a:pt x="74" y="134"/>
                </a:lnTo>
                <a:lnTo>
                  <a:pt x="74" y="134"/>
                </a:lnTo>
                <a:lnTo>
                  <a:pt x="66" y="134"/>
                </a:lnTo>
                <a:lnTo>
                  <a:pt x="66" y="134"/>
                </a:lnTo>
                <a:lnTo>
                  <a:pt x="54" y="134"/>
                </a:lnTo>
                <a:lnTo>
                  <a:pt x="42" y="132"/>
                </a:lnTo>
                <a:lnTo>
                  <a:pt x="42" y="132"/>
                </a:lnTo>
                <a:lnTo>
                  <a:pt x="34" y="128"/>
                </a:lnTo>
                <a:lnTo>
                  <a:pt x="24" y="124"/>
                </a:lnTo>
                <a:lnTo>
                  <a:pt x="12" y="114"/>
                </a:lnTo>
                <a:lnTo>
                  <a:pt x="4" y="104"/>
                </a:lnTo>
                <a:lnTo>
                  <a:pt x="0" y="94"/>
                </a:lnTo>
                <a:lnTo>
                  <a:pt x="0" y="94"/>
                </a:lnTo>
                <a:lnTo>
                  <a:pt x="0" y="92"/>
                </a:lnTo>
                <a:lnTo>
                  <a:pt x="0" y="92"/>
                </a:lnTo>
                <a:lnTo>
                  <a:pt x="2" y="90"/>
                </a:lnTo>
                <a:lnTo>
                  <a:pt x="10" y="90"/>
                </a:lnTo>
                <a:lnTo>
                  <a:pt x="2" y="84"/>
                </a:lnTo>
                <a:lnTo>
                  <a:pt x="2" y="84"/>
                </a:lnTo>
                <a:lnTo>
                  <a:pt x="2" y="82"/>
                </a:lnTo>
                <a:lnTo>
                  <a:pt x="2" y="82"/>
                </a:lnTo>
                <a:lnTo>
                  <a:pt x="2" y="80"/>
                </a:lnTo>
                <a:lnTo>
                  <a:pt x="2" y="80"/>
                </a:lnTo>
                <a:lnTo>
                  <a:pt x="8" y="76"/>
                </a:lnTo>
                <a:lnTo>
                  <a:pt x="16" y="72"/>
                </a:lnTo>
                <a:lnTo>
                  <a:pt x="24" y="70"/>
                </a:lnTo>
                <a:lnTo>
                  <a:pt x="36" y="68"/>
                </a:lnTo>
                <a:lnTo>
                  <a:pt x="36" y="68"/>
                </a:lnTo>
                <a:lnTo>
                  <a:pt x="48" y="68"/>
                </a:lnTo>
                <a:lnTo>
                  <a:pt x="60" y="72"/>
                </a:lnTo>
                <a:lnTo>
                  <a:pt x="60" y="72"/>
                </a:lnTo>
                <a:lnTo>
                  <a:pt x="76" y="78"/>
                </a:lnTo>
                <a:lnTo>
                  <a:pt x="88" y="86"/>
                </a:lnTo>
                <a:lnTo>
                  <a:pt x="88" y="86"/>
                </a:lnTo>
                <a:lnTo>
                  <a:pt x="84" y="72"/>
                </a:lnTo>
                <a:lnTo>
                  <a:pt x="80" y="56"/>
                </a:lnTo>
                <a:lnTo>
                  <a:pt x="80" y="56"/>
                </a:lnTo>
                <a:lnTo>
                  <a:pt x="82" y="44"/>
                </a:lnTo>
                <a:lnTo>
                  <a:pt x="82" y="36"/>
                </a:lnTo>
                <a:lnTo>
                  <a:pt x="88" y="20"/>
                </a:lnTo>
                <a:lnTo>
                  <a:pt x="96" y="10"/>
                </a:lnTo>
                <a:lnTo>
                  <a:pt x="102" y="2"/>
                </a:lnTo>
                <a:lnTo>
                  <a:pt x="102" y="2"/>
                </a:lnTo>
                <a:lnTo>
                  <a:pt x="104" y="2"/>
                </a:lnTo>
                <a:lnTo>
                  <a:pt x="104" y="2"/>
                </a:lnTo>
                <a:lnTo>
                  <a:pt x="104" y="2"/>
                </a:lnTo>
                <a:lnTo>
                  <a:pt x="104" y="2"/>
                </a:lnTo>
                <a:lnTo>
                  <a:pt x="106" y="4"/>
                </a:lnTo>
                <a:lnTo>
                  <a:pt x="110" y="12"/>
                </a:lnTo>
                <a:lnTo>
                  <a:pt x="114" y="2"/>
                </a:lnTo>
                <a:lnTo>
                  <a:pt x="114" y="2"/>
                </a:lnTo>
                <a:lnTo>
                  <a:pt x="114" y="0"/>
                </a:lnTo>
                <a:lnTo>
                  <a:pt x="114" y="0"/>
                </a:lnTo>
                <a:lnTo>
                  <a:pt x="116" y="0"/>
                </a:lnTo>
                <a:lnTo>
                  <a:pt x="116" y="0"/>
                </a:lnTo>
                <a:lnTo>
                  <a:pt x="118" y="0"/>
                </a:lnTo>
                <a:lnTo>
                  <a:pt x="118" y="0"/>
                </a:lnTo>
                <a:lnTo>
                  <a:pt x="124" y="8"/>
                </a:lnTo>
                <a:lnTo>
                  <a:pt x="134" y="18"/>
                </a:lnTo>
                <a:lnTo>
                  <a:pt x="140" y="32"/>
                </a:lnTo>
                <a:lnTo>
                  <a:pt x="142" y="42"/>
                </a:lnTo>
                <a:lnTo>
                  <a:pt x="144" y="54"/>
                </a:lnTo>
                <a:lnTo>
                  <a:pt x="144" y="54"/>
                </a:lnTo>
                <a:lnTo>
                  <a:pt x="142" y="70"/>
                </a:lnTo>
                <a:lnTo>
                  <a:pt x="138" y="84"/>
                </a:lnTo>
                <a:lnTo>
                  <a:pt x="138" y="84"/>
                </a:lnTo>
                <a:lnTo>
                  <a:pt x="150" y="76"/>
                </a:lnTo>
                <a:lnTo>
                  <a:pt x="164" y="68"/>
                </a:lnTo>
                <a:lnTo>
                  <a:pt x="164" y="68"/>
                </a:lnTo>
                <a:lnTo>
                  <a:pt x="176" y="64"/>
                </a:lnTo>
                <a:lnTo>
                  <a:pt x="188" y="62"/>
                </a:lnTo>
                <a:lnTo>
                  <a:pt x="188" y="62"/>
                </a:lnTo>
                <a:lnTo>
                  <a:pt x="198" y="64"/>
                </a:lnTo>
                <a:lnTo>
                  <a:pt x="208" y="66"/>
                </a:lnTo>
                <a:lnTo>
                  <a:pt x="222" y="72"/>
                </a:lnTo>
                <a:lnTo>
                  <a:pt x="222" y="72"/>
                </a:lnTo>
                <a:lnTo>
                  <a:pt x="222" y="74"/>
                </a:lnTo>
                <a:lnTo>
                  <a:pt x="222" y="74"/>
                </a:lnTo>
                <a:lnTo>
                  <a:pt x="222" y="76"/>
                </a:lnTo>
                <a:lnTo>
                  <a:pt x="214" y="82"/>
                </a:lnTo>
                <a:lnTo>
                  <a:pt x="226" y="82"/>
                </a:lnTo>
                <a:lnTo>
                  <a:pt x="226" y="82"/>
                </a:lnTo>
                <a:lnTo>
                  <a:pt x="226" y="84"/>
                </a:lnTo>
                <a:lnTo>
                  <a:pt x="226" y="84"/>
                </a:lnTo>
                <a:lnTo>
                  <a:pt x="228" y="86"/>
                </a:lnTo>
                <a:lnTo>
                  <a:pt x="228" y="86"/>
                </a:lnTo>
                <a:lnTo>
                  <a:pt x="224" y="94"/>
                </a:lnTo>
                <a:lnTo>
                  <a:pt x="216" y="106"/>
                </a:lnTo>
                <a:lnTo>
                  <a:pt x="204" y="118"/>
                </a:lnTo>
                <a:lnTo>
                  <a:pt x="196" y="122"/>
                </a:lnTo>
                <a:lnTo>
                  <a:pt x="186" y="126"/>
                </a:lnTo>
                <a:lnTo>
                  <a:pt x="186" y="126"/>
                </a:lnTo>
                <a:lnTo>
                  <a:pt x="174" y="130"/>
                </a:lnTo>
                <a:lnTo>
                  <a:pt x="162" y="132"/>
                </a:lnTo>
                <a:lnTo>
                  <a:pt x="162" y="132"/>
                </a:lnTo>
                <a:lnTo>
                  <a:pt x="154" y="130"/>
                </a:lnTo>
                <a:lnTo>
                  <a:pt x="154" y="130"/>
                </a:lnTo>
                <a:lnTo>
                  <a:pt x="166" y="138"/>
                </a:lnTo>
                <a:lnTo>
                  <a:pt x="178" y="152"/>
                </a:lnTo>
                <a:lnTo>
                  <a:pt x="178" y="152"/>
                </a:lnTo>
                <a:lnTo>
                  <a:pt x="184" y="160"/>
                </a:lnTo>
                <a:lnTo>
                  <a:pt x="188" y="168"/>
                </a:lnTo>
                <a:lnTo>
                  <a:pt x="194" y="184"/>
                </a:lnTo>
                <a:lnTo>
                  <a:pt x="194" y="196"/>
                </a:lnTo>
                <a:lnTo>
                  <a:pt x="192" y="206"/>
                </a:lnTo>
                <a:lnTo>
                  <a:pt x="192" y="206"/>
                </a:lnTo>
                <a:lnTo>
                  <a:pt x="190" y="208"/>
                </a:lnTo>
                <a:lnTo>
                  <a:pt x="190" y="208"/>
                </a:lnTo>
                <a:lnTo>
                  <a:pt x="190" y="208"/>
                </a:lnTo>
                <a:lnTo>
                  <a:pt x="190" y="208"/>
                </a:lnTo>
                <a:lnTo>
                  <a:pt x="188" y="208"/>
                </a:lnTo>
                <a:lnTo>
                  <a:pt x="180" y="204"/>
                </a:lnTo>
                <a:lnTo>
                  <a:pt x="184" y="214"/>
                </a:lnTo>
                <a:lnTo>
                  <a:pt x="184" y="214"/>
                </a:lnTo>
                <a:lnTo>
                  <a:pt x="184" y="216"/>
                </a:lnTo>
                <a:lnTo>
                  <a:pt x="184" y="216"/>
                </a:lnTo>
                <a:lnTo>
                  <a:pt x="180" y="216"/>
                </a:lnTo>
                <a:lnTo>
                  <a:pt x="180" y="216"/>
                </a:lnTo>
                <a:close/>
              </a:path>
            </a:pathLst>
          </a:custGeom>
          <a:solidFill>
            <a:srgbClr val="E690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906543" y="8904529"/>
            <a:ext cx="2373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木の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ハガキを作成して灯台で投函し、竹野名物「おしあげむすび」を持って灯台でランチを楽しみしましょう！</a:t>
            </a:r>
            <a:endParaRPr lang="ja-JP" altLang="en-US" sz="1000" dirty="0"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171432" y="867655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E300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灯台でランチ！</a:t>
            </a:r>
            <a:endParaRPr lang="ja-JP" altLang="en-US" b="1" dirty="0">
              <a:solidFill>
                <a:srgbClr val="E30047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59673" y="8480159"/>
            <a:ext cx="226857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50" b="1" dirty="0" smtClean="0">
                <a:solidFill>
                  <a:srgbClr val="804F2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ランチ付「おしあげむすび」</a:t>
            </a:r>
            <a:endParaRPr lang="ja-JP" altLang="en-US" sz="1250" b="1" dirty="0">
              <a:solidFill>
                <a:srgbClr val="804F2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892029" y="7355588"/>
            <a:ext cx="30718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各日：</a:t>
            </a:r>
            <a:r>
              <a:rPr lang="en-US" altLang="ja-JP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20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人限定（対象・５歳以上）</a:t>
            </a:r>
            <a:endParaRPr lang="en-US" altLang="ja-JP" sz="1000" dirty="0" smtClean="0"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時間：</a:t>
            </a:r>
            <a:r>
              <a:rPr lang="en-US" altLang="ja-JP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9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：</a:t>
            </a:r>
            <a:r>
              <a:rPr lang="en-US" altLang="ja-JP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00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～</a:t>
            </a:r>
            <a:r>
              <a:rPr lang="en-US" altLang="ja-JP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13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：</a:t>
            </a:r>
            <a:r>
              <a:rPr lang="en-US" altLang="ja-JP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00</a:t>
            </a:r>
          </a:p>
          <a:p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料金：おひとり様　￥</a:t>
            </a:r>
            <a:r>
              <a:rPr lang="en-US" altLang="ja-JP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1,200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円（保険代込み）</a:t>
            </a:r>
            <a:endParaRPr lang="en-US" altLang="ja-JP" sz="1000" dirty="0" smtClean="0"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1000" dirty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集合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場所：竹野子ども体験村（無料駐車場あり）</a:t>
            </a:r>
            <a:endParaRPr lang="en-US" altLang="ja-JP" sz="1000" dirty="0" smtClean="0"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1000" dirty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最少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人数：</a:t>
            </a:r>
            <a:r>
              <a:rPr lang="en-US" altLang="ja-JP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2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人より開催（荒天時中止）</a:t>
            </a:r>
            <a:endParaRPr lang="en-US" altLang="ja-JP" sz="1000" dirty="0" smtClean="0"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持ち物：動きやすい服装・帽子</a:t>
            </a:r>
            <a:endParaRPr lang="en-US" altLang="ja-JP" sz="1000" dirty="0" smtClean="0"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1000" dirty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　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　　：長袖・長ズボン・タオル・</a:t>
            </a:r>
            <a:r>
              <a:rPr lang="en-US" altLang="ja-JP" sz="1000" dirty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(</a:t>
            </a:r>
            <a:r>
              <a:rPr lang="ja-JP" altLang="en-US" sz="1000" dirty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飲料</a:t>
            </a:r>
            <a:r>
              <a:rPr lang="en-US" altLang="ja-JP" sz="1000" dirty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)</a:t>
            </a:r>
            <a:r>
              <a:rPr lang="ja-JP" altLang="en-US" sz="1000" dirty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水筒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158732" y="709631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E300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親子で参加ＯＫ！</a:t>
            </a:r>
            <a:endParaRPr kumimoji="1" lang="ja-JP" altLang="en-US" b="1" dirty="0">
              <a:solidFill>
                <a:srgbClr val="E30047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179176" y="6863637"/>
            <a:ext cx="2108269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50" b="1" dirty="0" smtClean="0">
                <a:solidFill>
                  <a:srgbClr val="804F2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猫崎半島トレッキング体験</a:t>
            </a:r>
            <a:endParaRPr kumimoji="1" lang="ja-JP" altLang="en-US" sz="1250" b="1" dirty="0">
              <a:solidFill>
                <a:srgbClr val="804F2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428018" y="1617374"/>
            <a:ext cx="20874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 smtClean="0">
                <a:solidFill>
                  <a:srgbClr val="804F2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豊岡市立</a:t>
            </a:r>
            <a:r>
              <a:rPr lang="ja-JP" altLang="en-US" sz="1300" b="1" dirty="0">
                <a:solidFill>
                  <a:srgbClr val="804F2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竹野子ども体験</a:t>
            </a:r>
            <a:r>
              <a:rPr lang="ja-JP" altLang="en-US" sz="1300" b="1" dirty="0" smtClean="0">
                <a:solidFill>
                  <a:srgbClr val="804F2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村 </a:t>
            </a:r>
            <a:endParaRPr kumimoji="1" lang="ja-JP" altLang="en-US" sz="1300" b="1" dirty="0">
              <a:solidFill>
                <a:srgbClr val="804F2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79" name="グループ化 78"/>
          <p:cNvGrpSpPr/>
          <p:nvPr/>
        </p:nvGrpSpPr>
        <p:grpSpPr>
          <a:xfrm>
            <a:off x="3705026" y="6453289"/>
            <a:ext cx="391453" cy="357604"/>
            <a:chOff x="-913701" y="4481299"/>
            <a:chExt cx="391453" cy="357604"/>
          </a:xfrm>
        </p:grpSpPr>
        <p:sp>
          <p:nvSpPr>
            <p:cNvPr id="75" name="Freeform 30"/>
            <p:cNvSpPr>
              <a:spLocks/>
            </p:cNvSpPr>
            <p:nvPr/>
          </p:nvSpPr>
          <p:spPr bwMode="auto">
            <a:xfrm>
              <a:off x="-883074" y="4508703"/>
              <a:ext cx="330200" cy="330200"/>
            </a:xfrm>
            <a:custGeom>
              <a:avLst/>
              <a:gdLst>
                <a:gd name="T0" fmla="*/ 208 w 208"/>
                <a:gd name="T1" fmla="*/ 104 h 208"/>
                <a:gd name="T2" fmla="*/ 208 w 208"/>
                <a:gd name="T3" fmla="*/ 104 h 208"/>
                <a:gd name="T4" fmla="*/ 206 w 208"/>
                <a:gd name="T5" fmla="*/ 124 h 208"/>
                <a:gd name="T6" fmla="*/ 200 w 208"/>
                <a:gd name="T7" fmla="*/ 144 h 208"/>
                <a:gd name="T8" fmla="*/ 190 w 208"/>
                <a:gd name="T9" fmla="*/ 162 h 208"/>
                <a:gd name="T10" fmla="*/ 178 w 208"/>
                <a:gd name="T11" fmla="*/ 178 h 208"/>
                <a:gd name="T12" fmla="*/ 162 w 208"/>
                <a:gd name="T13" fmla="*/ 190 h 208"/>
                <a:gd name="T14" fmla="*/ 146 w 208"/>
                <a:gd name="T15" fmla="*/ 200 h 208"/>
                <a:gd name="T16" fmla="*/ 126 w 208"/>
                <a:gd name="T17" fmla="*/ 206 h 208"/>
                <a:gd name="T18" fmla="*/ 104 w 208"/>
                <a:gd name="T19" fmla="*/ 208 h 208"/>
                <a:gd name="T20" fmla="*/ 104 w 208"/>
                <a:gd name="T21" fmla="*/ 208 h 208"/>
                <a:gd name="T22" fmla="*/ 84 w 208"/>
                <a:gd name="T23" fmla="*/ 206 h 208"/>
                <a:gd name="T24" fmla="*/ 64 w 208"/>
                <a:gd name="T25" fmla="*/ 200 h 208"/>
                <a:gd name="T26" fmla="*/ 46 w 208"/>
                <a:gd name="T27" fmla="*/ 190 h 208"/>
                <a:gd name="T28" fmla="*/ 30 w 208"/>
                <a:gd name="T29" fmla="*/ 178 h 208"/>
                <a:gd name="T30" fmla="*/ 18 w 208"/>
                <a:gd name="T31" fmla="*/ 162 h 208"/>
                <a:gd name="T32" fmla="*/ 8 w 208"/>
                <a:gd name="T33" fmla="*/ 144 h 208"/>
                <a:gd name="T34" fmla="*/ 2 w 208"/>
                <a:gd name="T35" fmla="*/ 124 h 208"/>
                <a:gd name="T36" fmla="*/ 0 w 208"/>
                <a:gd name="T37" fmla="*/ 104 h 208"/>
                <a:gd name="T38" fmla="*/ 0 w 208"/>
                <a:gd name="T39" fmla="*/ 104 h 208"/>
                <a:gd name="T40" fmla="*/ 2 w 208"/>
                <a:gd name="T41" fmla="*/ 82 h 208"/>
                <a:gd name="T42" fmla="*/ 8 w 208"/>
                <a:gd name="T43" fmla="*/ 64 h 208"/>
                <a:gd name="T44" fmla="*/ 18 w 208"/>
                <a:gd name="T45" fmla="*/ 46 h 208"/>
                <a:gd name="T46" fmla="*/ 30 w 208"/>
                <a:gd name="T47" fmla="*/ 30 h 208"/>
                <a:gd name="T48" fmla="*/ 46 w 208"/>
                <a:gd name="T49" fmla="*/ 18 h 208"/>
                <a:gd name="T50" fmla="*/ 64 w 208"/>
                <a:gd name="T51" fmla="*/ 8 h 208"/>
                <a:gd name="T52" fmla="*/ 84 w 208"/>
                <a:gd name="T53" fmla="*/ 2 h 208"/>
                <a:gd name="T54" fmla="*/ 104 w 208"/>
                <a:gd name="T55" fmla="*/ 0 h 208"/>
                <a:gd name="T56" fmla="*/ 104 w 208"/>
                <a:gd name="T57" fmla="*/ 0 h 208"/>
                <a:gd name="T58" fmla="*/ 126 w 208"/>
                <a:gd name="T59" fmla="*/ 2 h 208"/>
                <a:gd name="T60" fmla="*/ 146 w 208"/>
                <a:gd name="T61" fmla="*/ 8 h 208"/>
                <a:gd name="T62" fmla="*/ 162 w 208"/>
                <a:gd name="T63" fmla="*/ 18 h 208"/>
                <a:gd name="T64" fmla="*/ 178 w 208"/>
                <a:gd name="T65" fmla="*/ 30 h 208"/>
                <a:gd name="T66" fmla="*/ 190 w 208"/>
                <a:gd name="T67" fmla="*/ 46 h 208"/>
                <a:gd name="T68" fmla="*/ 200 w 208"/>
                <a:gd name="T69" fmla="*/ 64 h 208"/>
                <a:gd name="T70" fmla="*/ 206 w 208"/>
                <a:gd name="T71" fmla="*/ 82 h 208"/>
                <a:gd name="T72" fmla="*/ 208 w 208"/>
                <a:gd name="T73" fmla="*/ 104 h 208"/>
                <a:gd name="T74" fmla="*/ 208 w 208"/>
                <a:gd name="T75" fmla="*/ 10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8">
                  <a:moveTo>
                    <a:pt x="208" y="104"/>
                  </a:moveTo>
                  <a:lnTo>
                    <a:pt x="208" y="104"/>
                  </a:lnTo>
                  <a:lnTo>
                    <a:pt x="206" y="124"/>
                  </a:lnTo>
                  <a:lnTo>
                    <a:pt x="200" y="144"/>
                  </a:lnTo>
                  <a:lnTo>
                    <a:pt x="190" y="162"/>
                  </a:lnTo>
                  <a:lnTo>
                    <a:pt x="178" y="178"/>
                  </a:lnTo>
                  <a:lnTo>
                    <a:pt x="162" y="190"/>
                  </a:lnTo>
                  <a:lnTo>
                    <a:pt x="146" y="200"/>
                  </a:lnTo>
                  <a:lnTo>
                    <a:pt x="126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84" y="206"/>
                  </a:lnTo>
                  <a:lnTo>
                    <a:pt x="64" y="200"/>
                  </a:lnTo>
                  <a:lnTo>
                    <a:pt x="46" y="190"/>
                  </a:lnTo>
                  <a:lnTo>
                    <a:pt x="30" y="178"/>
                  </a:lnTo>
                  <a:lnTo>
                    <a:pt x="18" y="162"/>
                  </a:lnTo>
                  <a:lnTo>
                    <a:pt x="8" y="144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26" y="2"/>
                  </a:lnTo>
                  <a:lnTo>
                    <a:pt x="146" y="8"/>
                  </a:lnTo>
                  <a:lnTo>
                    <a:pt x="162" y="18"/>
                  </a:lnTo>
                  <a:lnTo>
                    <a:pt x="178" y="30"/>
                  </a:lnTo>
                  <a:lnTo>
                    <a:pt x="190" y="46"/>
                  </a:lnTo>
                  <a:lnTo>
                    <a:pt x="200" y="64"/>
                  </a:lnTo>
                  <a:lnTo>
                    <a:pt x="206" y="82"/>
                  </a:lnTo>
                  <a:lnTo>
                    <a:pt x="208" y="104"/>
                  </a:lnTo>
                  <a:lnTo>
                    <a:pt x="208" y="104"/>
                  </a:lnTo>
                  <a:close/>
                </a:path>
              </a:pathLst>
            </a:custGeom>
            <a:solidFill>
              <a:srgbClr val="007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-913701" y="4481299"/>
              <a:ext cx="3914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600" b="1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土</a:t>
              </a:r>
              <a:endParaRPr kumimoji="1" lang="ja-JP" altLang="en-US" sz="16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sp>
        <p:nvSpPr>
          <p:cNvPr id="85" name="Freeform 35"/>
          <p:cNvSpPr>
            <a:spLocks/>
          </p:cNvSpPr>
          <p:nvPr/>
        </p:nvSpPr>
        <p:spPr bwMode="auto">
          <a:xfrm>
            <a:off x="4374984" y="6887602"/>
            <a:ext cx="241300" cy="276225"/>
          </a:xfrm>
          <a:custGeom>
            <a:avLst/>
            <a:gdLst>
              <a:gd name="T0" fmla="*/ 152 w 152"/>
              <a:gd name="T1" fmla="*/ 88 h 174"/>
              <a:gd name="T2" fmla="*/ 76 w 152"/>
              <a:gd name="T3" fmla="*/ 132 h 174"/>
              <a:gd name="T4" fmla="*/ 0 w 152"/>
              <a:gd name="T5" fmla="*/ 174 h 174"/>
              <a:gd name="T6" fmla="*/ 0 w 152"/>
              <a:gd name="T7" fmla="*/ 88 h 174"/>
              <a:gd name="T8" fmla="*/ 0 w 152"/>
              <a:gd name="T9" fmla="*/ 0 h 174"/>
              <a:gd name="T10" fmla="*/ 76 w 152"/>
              <a:gd name="T11" fmla="*/ 44 h 174"/>
              <a:gd name="T12" fmla="*/ 152 w 152"/>
              <a:gd name="T13" fmla="*/ 8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" h="174">
                <a:moveTo>
                  <a:pt x="152" y="88"/>
                </a:moveTo>
                <a:lnTo>
                  <a:pt x="76" y="132"/>
                </a:lnTo>
                <a:lnTo>
                  <a:pt x="0" y="174"/>
                </a:lnTo>
                <a:lnTo>
                  <a:pt x="0" y="88"/>
                </a:lnTo>
                <a:lnTo>
                  <a:pt x="0" y="0"/>
                </a:lnTo>
                <a:lnTo>
                  <a:pt x="76" y="44"/>
                </a:lnTo>
                <a:lnTo>
                  <a:pt x="152" y="88"/>
                </a:lnTo>
                <a:close/>
              </a:path>
            </a:pathLst>
          </a:custGeom>
          <a:solidFill>
            <a:srgbClr val="E300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422792" y="6018627"/>
            <a:ext cx="42817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5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ja-JP" altLang="en-US" sz="5500" b="1" dirty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　 </a:t>
            </a:r>
            <a:r>
              <a:rPr lang="ja-JP" altLang="en-US" sz="55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55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ja-JP" altLang="en-US" sz="55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1" lang="en-US" altLang="ja-JP" sz="55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kumimoji="1" lang="ja-JP" altLang="en-US" sz="5500" b="1" dirty="0">
              <a:effectLst>
                <a:glow rad="139700">
                  <a:schemeClr val="bg1">
                    <a:alpha val="7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888992" y="635298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日</a:t>
            </a:r>
            <a:endParaRPr kumimoji="1" lang="ja-JP" altLang="en-US" sz="2400" b="1" dirty="0">
              <a:effectLst>
                <a:glow rad="139700">
                  <a:schemeClr val="bg1">
                    <a:alpha val="70000"/>
                  </a:schemeClr>
                </a:glo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80" name="グループ化 79"/>
          <p:cNvGrpSpPr/>
          <p:nvPr/>
        </p:nvGrpSpPr>
        <p:grpSpPr>
          <a:xfrm>
            <a:off x="5294138" y="6452104"/>
            <a:ext cx="391454" cy="357604"/>
            <a:chOff x="-422080" y="4481299"/>
            <a:chExt cx="391454" cy="357604"/>
          </a:xfrm>
        </p:grpSpPr>
        <p:sp>
          <p:nvSpPr>
            <p:cNvPr id="76" name="Freeform 31"/>
            <p:cNvSpPr>
              <a:spLocks/>
            </p:cNvSpPr>
            <p:nvPr/>
          </p:nvSpPr>
          <p:spPr bwMode="auto">
            <a:xfrm>
              <a:off x="-390606" y="4508703"/>
              <a:ext cx="330200" cy="330200"/>
            </a:xfrm>
            <a:custGeom>
              <a:avLst/>
              <a:gdLst>
                <a:gd name="T0" fmla="*/ 208 w 208"/>
                <a:gd name="T1" fmla="*/ 104 h 208"/>
                <a:gd name="T2" fmla="*/ 208 w 208"/>
                <a:gd name="T3" fmla="*/ 104 h 208"/>
                <a:gd name="T4" fmla="*/ 206 w 208"/>
                <a:gd name="T5" fmla="*/ 126 h 208"/>
                <a:gd name="T6" fmla="*/ 200 w 208"/>
                <a:gd name="T7" fmla="*/ 146 h 208"/>
                <a:gd name="T8" fmla="*/ 190 w 208"/>
                <a:gd name="T9" fmla="*/ 162 h 208"/>
                <a:gd name="T10" fmla="*/ 178 w 208"/>
                <a:gd name="T11" fmla="*/ 178 h 208"/>
                <a:gd name="T12" fmla="*/ 162 w 208"/>
                <a:gd name="T13" fmla="*/ 190 h 208"/>
                <a:gd name="T14" fmla="*/ 144 w 208"/>
                <a:gd name="T15" fmla="*/ 200 h 208"/>
                <a:gd name="T16" fmla="*/ 124 w 208"/>
                <a:gd name="T17" fmla="*/ 206 h 208"/>
                <a:gd name="T18" fmla="*/ 104 w 208"/>
                <a:gd name="T19" fmla="*/ 208 h 208"/>
                <a:gd name="T20" fmla="*/ 104 w 208"/>
                <a:gd name="T21" fmla="*/ 208 h 208"/>
                <a:gd name="T22" fmla="*/ 82 w 208"/>
                <a:gd name="T23" fmla="*/ 206 h 208"/>
                <a:gd name="T24" fmla="*/ 62 w 208"/>
                <a:gd name="T25" fmla="*/ 200 h 208"/>
                <a:gd name="T26" fmla="*/ 46 w 208"/>
                <a:gd name="T27" fmla="*/ 190 h 208"/>
                <a:gd name="T28" fmla="*/ 30 w 208"/>
                <a:gd name="T29" fmla="*/ 178 h 208"/>
                <a:gd name="T30" fmla="*/ 18 w 208"/>
                <a:gd name="T31" fmla="*/ 162 h 208"/>
                <a:gd name="T32" fmla="*/ 8 w 208"/>
                <a:gd name="T33" fmla="*/ 146 h 208"/>
                <a:gd name="T34" fmla="*/ 2 w 208"/>
                <a:gd name="T35" fmla="*/ 126 h 208"/>
                <a:gd name="T36" fmla="*/ 0 w 208"/>
                <a:gd name="T37" fmla="*/ 104 h 208"/>
                <a:gd name="T38" fmla="*/ 0 w 208"/>
                <a:gd name="T39" fmla="*/ 104 h 208"/>
                <a:gd name="T40" fmla="*/ 2 w 208"/>
                <a:gd name="T41" fmla="*/ 84 h 208"/>
                <a:gd name="T42" fmla="*/ 8 w 208"/>
                <a:gd name="T43" fmla="*/ 64 h 208"/>
                <a:gd name="T44" fmla="*/ 18 w 208"/>
                <a:gd name="T45" fmla="*/ 46 h 208"/>
                <a:gd name="T46" fmla="*/ 30 w 208"/>
                <a:gd name="T47" fmla="*/ 30 h 208"/>
                <a:gd name="T48" fmla="*/ 46 w 208"/>
                <a:gd name="T49" fmla="*/ 18 h 208"/>
                <a:gd name="T50" fmla="*/ 62 w 208"/>
                <a:gd name="T51" fmla="*/ 8 h 208"/>
                <a:gd name="T52" fmla="*/ 82 w 208"/>
                <a:gd name="T53" fmla="*/ 2 h 208"/>
                <a:gd name="T54" fmla="*/ 104 w 208"/>
                <a:gd name="T55" fmla="*/ 0 h 208"/>
                <a:gd name="T56" fmla="*/ 104 w 208"/>
                <a:gd name="T57" fmla="*/ 0 h 208"/>
                <a:gd name="T58" fmla="*/ 124 w 208"/>
                <a:gd name="T59" fmla="*/ 2 h 208"/>
                <a:gd name="T60" fmla="*/ 144 w 208"/>
                <a:gd name="T61" fmla="*/ 8 h 208"/>
                <a:gd name="T62" fmla="*/ 162 w 208"/>
                <a:gd name="T63" fmla="*/ 18 h 208"/>
                <a:gd name="T64" fmla="*/ 178 w 208"/>
                <a:gd name="T65" fmla="*/ 30 h 208"/>
                <a:gd name="T66" fmla="*/ 190 w 208"/>
                <a:gd name="T67" fmla="*/ 46 h 208"/>
                <a:gd name="T68" fmla="*/ 200 w 208"/>
                <a:gd name="T69" fmla="*/ 64 h 208"/>
                <a:gd name="T70" fmla="*/ 206 w 208"/>
                <a:gd name="T71" fmla="*/ 84 h 208"/>
                <a:gd name="T72" fmla="*/ 208 w 208"/>
                <a:gd name="T73" fmla="*/ 104 h 208"/>
                <a:gd name="T74" fmla="*/ 208 w 208"/>
                <a:gd name="T75" fmla="*/ 10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8">
                  <a:moveTo>
                    <a:pt x="208" y="104"/>
                  </a:moveTo>
                  <a:lnTo>
                    <a:pt x="208" y="104"/>
                  </a:lnTo>
                  <a:lnTo>
                    <a:pt x="206" y="126"/>
                  </a:lnTo>
                  <a:lnTo>
                    <a:pt x="200" y="146"/>
                  </a:lnTo>
                  <a:lnTo>
                    <a:pt x="190" y="162"/>
                  </a:lnTo>
                  <a:lnTo>
                    <a:pt x="178" y="178"/>
                  </a:lnTo>
                  <a:lnTo>
                    <a:pt x="162" y="190"/>
                  </a:lnTo>
                  <a:lnTo>
                    <a:pt x="144" y="200"/>
                  </a:lnTo>
                  <a:lnTo>
                    <a:pt x="124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82" y="206"/>
                  </a:lnTo>
                  <a:lnTo>
                    <a:pt x="62" y="200"/>
                  </a:lnTo>
                  <a:lnTo>
                    <a:pt x="46" y="190"/>
                  </a:lnTo>
                  <a:lnTo>
                    <a:pt x="30" y="178"/>
                  </a:lnTo>
                  <a:lnTo>
                    <a:pt x="18" y="162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2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24" y="2"/>
                  </a:lnTo>
                  <a:lnTo>
                    <a:pt x="144" y="8"/>
                  </a:lnTo>
                  <a:lnTo>
                    <a:pt x="162" y="18"/>
                  </a:lnTo>
                  <a:lnTo>
                    <a:pt x="178" y="30"/>
                  </a:lnTo>
                  <a:lnTo>
                    <a:pt x="190" y="46"/>
                  </a:lnTo>
                  <a:lnTo>
                    <a:pt x="200" y="64"/>
                  </a:lnTo>
                  <a:lnTo>
                    <a:pt x="206" y="84"/>
                  </a:lnTo>
                  <a:lnTo>
                    <a:pt x="208" y="104"/>
                  </a:lnTo>
                  <a:lnTo>
                    <a:pt x="208" y="104"/>
                  </a:lnTo>
                  <a:close/>
                </a:path>
              </a:pathLst>
            </a:custGeom>
            <a:solidFill>
              <a:srgbClr val="C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-422080" y="4481299"/>
              <a:ext cx="3914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600" b="1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日</a:t>
              </a:r>
              <a:endParaRPr kumimoji="1" lang="ja-JP" altLang="en-US" sz="16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4195825" y="5028995"/>
            <a:ext cx="3002745" cy="116955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1" lang="ja-JP" altLang="en-US" sz="7000" b="1" spc="300" dirty="0" smtClean="0">
                <a:solidFill>
                  <a:srgbClr val="D31459"/>
                </a:solidFill>
                <a:effectLst>
                  <a:glow rad="190500">
                    <a:schemeClr val="bg1">
                      <a:alpha val="9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埼灯台</a:t>
            </a:r>
            <a:endParaRPr kumimoji="1" lang="ja-JP" altLang="en-US" sz="7000" b="1" spc="300" dirty="0">
              <a:solidFill>
                <a:srgbClr val="D31459"/>
              </a:solidFill>
              <a:effectLst>
                <a:glow rad="190500">
                  <a:schemeClr val="bg1">
                    <a:alpha val="90000"/>
                  </a:schemeClr>
                </a:glo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52466" y="6361928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月</a:t>
            </a:r>
            <a:endParaRPr kumimoji="1" lang="ja-JP" altLang="en-US" sz="2400" b="1" dirty="0">
              <a:effectLst>
                <a:glow rad="139700">
                  <a:schemeClr val="bg1">
                    <a:alpha val="70000"/>
                  </a:schemeClr>
                </a:glo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2174503" y="6451343"/>
            <a:ext cx="391453" cy="357604"/>
            <a:chOff x="-913701" y="4481299"/>
            <a:chExt cx="391453" cy="357604"/>
          </a:xfrm>
        </p:grpSpPr>
        <p:sp>
          <p:nvSpPr>
            <p:cNvPr id="47" name="Freeform 30"/>
            <p:cNvSpPr>
              <a:spLocks/>
            </p:cNvSpPr>
            <p:nvPr/>
          </p:nvSpPr>
          <p:spPr bwMode="auto">
            <a:xfrm>
              <a:off x="-883074" y="4508703"/>
              <a:ext cx="330200" cy="330200"/>
            </a:xfrm>
            <a:custGeom>
              <a:avLst/>
              <a:gdLst>
                <a:gd name="T0" fmla="*/ 208 w 208"/>
                <a:gd name="T1" fmla="*/ 104 h 208"/>
                <a:gd name="T2" fmla="*/ 208 w 208"/>
                <a:gd name="T3" fmla="*/ 104 h 208"/>
                <a:gd name="T4" fmla="*/ 206 w 208"/>
                <a:gd name="T5" fmla="*/ 124 h 208"/>
                <a:gd name="T6" fmla="*/ 200 w 208"/>
                <a:gd name="T7" fmla="*/ 144 h 208"/>
                <a:gd name="T8" fmla="*/ 190 w 208"/>
                <a:gd name="T9" fmla="*/ 162 h 208"/>
                <a:gd name="T10" fmla="*/ 178 w 208"/>
                <a:gd name="T11" fmla="*/ 178 h 208"/>
                <a:gd name="T12" fmla="*/ 162 w 208"/>
                <a:gd name="T13" fmla="*/ 190 h 208"/>
                <a:gd name="T14" fmla="*/ 146 w 208"/>
                <a:gd name="T15" fmla="*/ 200 h 208"/>
                <a:gd name="T16" fmla="*/ 126 w 208"/>
                <a:gd name="T17" fmla="*/ 206 h 208"/>
                <a:gd name="T18" fmla="*/ 104 w 208"/>
                <a:gd name="T19" fmla="*/ 208 h 208"/>
                <a:gd name="T20" fmla="*/ 104 w 208"/>
                <a:gd name="T21" fmla="*/ 208 h 208"/>
                <a:gd name="T22" fmla="*/ 84 w 208"/>
                <a:gd name="T23" fmla="*/ 206 h 208"/>
                <a:gd name="T24" fmla="*/ 64 w 208"/>
                <a:gd name="T25" fmla="*/ 200 h 208"/>
                <a:gd name="T26" fmla="*/ 46 w 208"/>
                <a:gd name="T27" fmla="*/ 190 h 208"/>
                <a:gd name="T28" fmla="*/ 30 w 208"/>
                <a:gd name="T29" fmla="*/ 178 h 208"/>
                <a:gd name="T30" fmla="*/ 18 w 208"/>
                <a:gd name="T31" fmla="*/ 162 h 208"/>
                <a:gd name="T32" fmla="*/ 8 w 208"/>
                <a:gd name="T33" fmla="*/ 144 h 208"/>
                <a:gd name="T34" fmla="*/ 2 w 208"/>
                <a:gd name="T35" fmla="*/ 124 h 208"/>
                <a:gd name="T36" fmla="*/ 0 w 208"/>
                <a:gd name="T37" fmla="*/ 104 h 208"/>
                <a:gd name="T38" fmla="*/ 0 w 208"/>
                <a:gd name="T39" fmla="*/ 104 h 208"/>
                <a:gd name="T40" fmla="*/ 2 w 208"/>
                <a:gd name="T41" fmla="*/ 82 h 208"/>
                <a:gd name="T42" fmla="*/ 8 w 208"/>
                <a:gd name="T43" fmla="*/ 64 h 208"/>
                <a:gd name="T44" fmla="*/ 18 w 208"/>
                <a:gd name="T45" fmla="*/ 46 h 208"/>
                <a:gd name="T46" fmla="*/ 30 w 208"/>
                <a:gd name="T47" fmla="*/ 30 h 208"/>
                <a:gd name="T48" fmla="*/ 46 w 208"/>
                <a:gd name="T49" fmla="*/ 18 h 208"/>
                <a:gd name="T50" fmla="*/ 64 w 208"/>
                <a:gd name="T51" fmla="*/ 8 h 208"/>
                <a:gd name="T52" fmla="*/ 84 w 208"/>
                <a:gd name="T53" fmla="*/ 2 h 208"/>
                <a:gd name="T54" fmla="*/ 104 w 208"/>
                <a:gd name="T55" fmla="*/ 0 h 208"/>
                <a:gd name="T56" fmla="*/ 104 w 208"/>
                <a:gd name="T57" fmla="*/ 0 h 208"/>
                <a:gd name="T58" fmla="*/ 126 w 208"/>
                <a:gd name="T59" fmla="*/ 2 h 208"/>
                <a:gd name="T60" fmla="*/ 146 w 208"/>
                <a:gd name="T61" fmla="*/ 8 h 208"/>
                <a:gd name="T62" fmla="*/ 162 w 208"/>
                <a:gd name="T63" fmla="*/ 18 h 208"/>
                <a:gd name="T64" fmla="*/ 178 w 208"/>
                <a:gd name="T65" fmla="*/ 30 h 208"/>
                <a:gd name="T66" fmla="*/ 190 w 208"/>
                <a:gd name="T67" fmla="*/ 46 h 208"/>
                <a:gd name="T68" fmla="*/ 200 w 208"/>
                <a:gd name="T69" fmla="*/ 64 h 208"/>
                <a:gd name="T70" fmla="*/ 206 w 208"/>
                <a:gd name="T71" fmla="*/ 82 h 208"/>
                <a:gd name="T72" fmla="*/ 208 w 208"/>
                <a:gd name="T73" fmla="*/ 104 h 208"/>
                <a:gd name="T74" fmla="*/ 208 w 208"/>
                <a:gd name="T75" fmla="*/ 10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8">
                  <a:moveTo>
                    <a:pt x="208" y="104"/>
                  </a:moveTo>
                  <a:lnTo>
                    <a:pt x="208" y="104"/>
                  </a:lnTo>
                  <a:lnTo>
                    <a:pt x="206" y="124"/>
                  </a:lnTo>
                  <a:lnTo>
                    <a:pt x="200" y="144"/>
                  </a:lnTo>
                  <a:lnTo>
                    <a:pt x="190" y="162"/>
                  </a:lnTo>
                  <a:lnTo>
                    <a:pt x="178" y="178"/>
                  </a:lnTo>
                  <a:lnTo>
                    <a:pt x="162" y="190"/>
                  </a:lnTo>
                  <a:lnTo>
                    <a:pt x="146" y="200"/>
                  </a:lnTo>
                  <a:lnTo>
                    <a:pt x="126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84" y="206"/>
                  </a:lnTo>
                  <a:lnTo>
                    <a:pt x="64" y="200"/>
                  </a:lnTo>
                  <a:lnTo>
                    <a:pt x="46" y="190"/>
                  </a:lnTo>
                  <a:lnTo>
                    <a:pt x="30" y="178"/>
                  </a:lnTo>
                  <a:lnTo>
                    <a:pt x="18" y="162"/>
                  </a:lnTo>
                  <a:lnTo>
                    <a:pt x="8" y="144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26" y="2"/>
                  </a:lnTo>
                  <a:lnTo>
                    <a:pt x="146" y="8"/>
                  </a:lnTo>
                  <a:lnTo>
                    <a:pt x="162" y="18"/>
                  </a:lnTo>
                  <a:lnTo>
                    <a:pt x="178" y="30"/>
                  </a:lnTo>
                  <a:lnTo>
                    <a:pt x="190" y="46"/>
                  </a:lnTo>
                  <a:lnTo>
                    <a:pt x="200" y="64"/>
                  </a:lnTo>
                  <a:lnTo>
                    <a:pt x="206" y="82"/>
                  </a:lnTo>
                  <a:lnTo>
                    <a:pt x="208" y="104"/>
                  </a:lnTo>
                  <a:lnTo>
                    <a:pt x="208" y="104"/>
                  </a:lnTo>
                  <a:close/>
                </a:path>
              </a:pathLst>
            </a:custGeom>
            <a:solidFill>
              <a:srgbClr val="007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-913701" y="4481299"/>
              <a:ext cx="3914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600" b="1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土</a:t>
              </a:r>
              <a:endParaRPr kumimoji="1" lang="ja-JP" altLang="en-US" sz="16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sp>
        <p:nvSpPr>
          <p:cNvPr id="52" name="テキスト ボックス 51"/>
          <p:cNvSpPr txBox="1"/>
          <p:nvPr/>
        </p:nvSpPr>
        <p:spPr>
          <a:xfrm>
            <a:off x="1734542" y="635276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日</a:t>
            </a:r>
            <a:endParaRPr kumimoji="1" lang="ja-JP" altLang="en-US" sz="2400" b="1" dirty="0">
              <a:effectLst>
                <a:glow rad="139700">
                  <a:schemeClr val="bg1">
                    <a:alpha val="70000"/>
                  </a:schemeClr>
                </a:glo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342745" y="634151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日</a:t>
            </a:r>
            <a:endParaRPr kumimoji="1" lang="ja-JP" altLang="en-US" sz="2400" b="1" dirty="0">
              <a:effectLst>
                <a:glow rad="139700">
                  <a:schemeClr val="bg1">
                    <a:alpha val="70000"/>
                  </a:schemeClr>
                </a:glo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6738140"/>
            <a:ext cx="14859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584" y="7913930"/>
            <a:ext cx="1485898" cy="111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622" y="7088005"/>
            <a:ext cx="2389260" cy="185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テキスト ボックス 90"/>
          <p:cNvSpPr txBox="1"/>
          <p:nvPr/>
        </p:nvSpPr>
        <p:spPr>
          <a:xfrm>
            <a:off x="4562199" y="6607819"/>
            <a:ext cx="3013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1" lang="en-US" altLang="ja-JP" sz="3200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:00</a:t>
            </a:r>
            <a:r>
              <a:rPr lang="en-US" altLang="ja-JP" sz="3200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〜13</a:t>
            </a:r>
            <a:r>
              <a:rPr lang="ja-JP" altLang="en-US" sz="4000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ja-JP" sz="3200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kumimoji="1" lang="en-US" altLang="ja-JP" sz="3200" dirty="0" smtClean="0">
              <a:effectLst>
                <a:glow rad="139700">
                  <a:schemeClr val="bg1">
                    <a:alpha val="7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3025" y="172804"/>
            <a:ext cx="1917710" cy="143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5" name="表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563689"/>
              </p:ext>
            </p:extLst>
          </p:nvPr>
        </p:nvGraphicFramePr>
        <p:xfrm>
          <a:off x="271969" y="9418153"/>
          <a:ext cx="7051683" cy="885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8822"/>
                <a:gridCol w="1927798"/>
                <a:gridCol w="1515182"/>
                <a:gridCol w="1609881"/>
              </a:tblGrid>
              <a:tr h="17428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 smtClean="0">
                          <a:effectLst/>
                        </a:rPr>
                        <a:t>猫崎半島トレッキング体験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28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住所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年齢　　　　歳　　　　　男・女　　　　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氏名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連絡先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8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年齢　　　　歳　　　　　男・女　　　　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8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年齢　　　　歳　　　　　男・女　　　　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8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年齢　　　　歳　　　　　男・女　　　　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　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4" name="テキスト ボックス 63"/>
          <p:cNvSpPr txBox="1"/>
          <p:nvPr/>
        </p:nvSpPr>
        <p:spPr>
          <a:xfrm>
            <a:off x="4363992" y="8921785"/>
            <a:ext cx="3100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荒天の場合中止になります。乳幼児の参加は不可。</a:t>
            </a:r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申し込み方法は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ＴＥＬ</a:t>
            </a:r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・ＦＡＸにて募集いたします。</a:t>
            </a:r>
            <a:endParaRPr kumimoji="1"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（開催日前々日まで申し込み可）</a:t>
            </a:r>
            <a:endParaRPr kumimoji="1"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参加日、生年月日、住所、連絡先を記入またはお伝え下さい。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Freeform 35"/>
          <p:cNvSpPr>
            <a:spLocks/>
          </p:cNvSpPr>
          <p:nvPr/>
        </p:nvSpPr>
        <p:spPr bwMode="auto">
          <a:xfrm rot="5400000">
            <a:off x="5728037" y="9427688"/>
            <a:ext cx="72035" cy="133718"/>
          </a:xfrm>
          <a:custGeom>
            <a:avLst/>
            <a:gdLst>
              <a:gd name="T0" fmla="*/ 152 w 152"/>
              <a:gd name="T1" fmla="*/ 88 h 174"/>
              <a:gd name="T2" fmla="*/ 76 w 152"/>
              <a:gd name="T3" fmla="*/ 132 h 174"/>
              <a:gd name="T4" fmla="*/ 0 w 152"/>
              <a:gd name="T5" fmla="*/ 174 h 174"/>
              <a:gd name="T6" fmla="*/ 0 w 152"/>
              <a:gd name="T7" fmla="*/ 88 h 174"/>
              <a:gd name="T8" fmla="*/ 0 w 152"/>
              <a:gd name="T9" fmla="*/ 0 h 174"/>
              <a:gd name="T10" fmla="*/ 76 w 152"/>
              <a:gd name="T11" fmla="*/ 44 h 174"/>
              <a:gd name="T12" fmla="*/ 152 w 152"/>
              <a:gd name="T13" fmla="*/ 8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" h="174">
                <a:moveTo>
                  <a:pt x="152" y="88"/>
                </a:moveTo>
                <a:lnTo>
                  <a:pt x="76" y="132"/>
                </a:lnTo>
                <a:lnTo>
                  <a:pt x="0" y="174"/>
                </a:lnTo>
                <a:lnTo>
                  <a:pt x="0" y="88"/>
                </a:lnTo>
                <a:lnTo>
                  <a:pt x="0" y="0"/>
                </a:lnTo>
                <a:lnTo>
                  <a:pt x="76" y="44"/>
                </a:lnTo>
                <a:lnTo>
                  <a:pt x="152" y="88"/>
                </a:lnTo>
                <a:close/>
              </a:path>
            </a:pathLst>
          </a:custGeom>
          <a:solidFill>
            <a:srgbClr val="E300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12513" y="6033609"/>
            <a:ext cx="53732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5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1" lang="ja-JP" altLang="en-US" sz="5500" b="1" dirty="0">
              <a:effectLst>
                <a:glow rad="139700">
                  <a:schemeClr val="bg1">
                    <a:alpha val="7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40713" y="9007289"/>
            <a:ext cx="1550980" cy="365311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b="1" dirty="0" smtClean="0">
                <a:solidFill>
                  <a:srgbClr val="E300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申し込み</a:t>
            </a:r>
            <a:endParaRPr lang="ja-JP" altLang="en-US" b="1" dirty="0">
              <a:solidFill>
                <a:srgbClr val="E30047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70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-1"/>
            <a:ext cx="7559675" cy="10691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9" y="-38319"/>
            <a:ext cx="4329997" cy="576431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-1" y="6391622"/>
            <a:ext cx="7559675" cy="4300189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7000">
                <a:schemeClr val="bg1"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20925" y="4231654"/>
            <a:ext cx="2031325" cy="16071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2000" b="1" dirty="0">
                <a:solidFill>
                  <a:schemeClr val="bg1"/>
                </a:solidFill>
                <a:effectLst>
                  <a:glow rad="215900">
                    <a:srgbClr val="00B0F0">
                      <a:alpha val="60000"/>
                    </a:srgbClr>
                  </a:glow>
                  <a:innerShdw blurRad="76200">
                    <a:srgbClr val="F59DBC"/>
                  </a:inn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う</a:t>
            </a:r>
            <a:endParaRPr kumimoji="1" lang="ja-JP" altLang="en-US" sz="12000" b="1" dirty="0">
              <a:solidFill>
                <a:schemeClr val="bg1"/>
              </a:solidFill>
              <a:effectLst>
                <a:glow rad="215900">
                  <a:srgbClr val="00B0F0">
                    <a:alpha val="60000"/>
                  </a:srgbClr>
                </a:glow>
                <a:innerShdw blurRad="76200">
                  <a:srgbClr val="F59DBC"/>
                </a:innerShd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3993" y="539311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effectLst>
                  <a:glow rad="88900">
                    <a:schemeClr val="bg1">
                      <a:alpha val="8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平成</a:t>
            </a:r>
            <a:r>
              <a:rPr lang="en-US" altLang="ja-JP" b="1" dirty="0">
                <a:effectLst>
                  <a:glow rad="88900">
                    <a:schemeClr val="bg1">
                      <a:alpha val="8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28</a:t>
            </a:r>
            <a:r>
              <a:rPr lang="ja-JP" altLang="en-US" b="1" dirty="0" smtClean="0">
                <a:effectLst>
                  <a:glow rad="88900">
                    <a:schemeClr val="bg1">
                      <a:alpha val="8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endParaRPr kumimoji="1" lang="ja-JP" altLang="en-US" b="1" dirty="0">
              <a:effectLst>
                <a:glow rad="88900">
                  <a:schemeClr val="bg1">
                    <a:alpha val="80000"/>
                  </a:schemeClr>
                </a:glo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90500" y="10265903"/>
            <a:ext cx="7169554" cy="276999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3562" y="10265903"/>
            <a:ext cx="7546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主催</a:t>
            </a:r>
            <a:r>
              <a:rPr lang="ja-JP" altLang="en-US" sz="1200" b="1" dirty="0" smtClean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：</a:t>
            </a:r>
            <a:r>
              <a:rPr lang="ja-JP" altLang="en-US" sz="12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竹野子ども体験</a:t>
            </a:r>
            <a:r>
              <a:rPr lang="ja-JP" altLang="en-US" sz="1200" b="1" dirty="0" smtClean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村・たけ</a:t>
            </a:r>
            <a:r>
              <a:rPr lang="ja-JP" altLang="en-US" sz="12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の観光</a:t>
            </a:r>
            <a:r>
              <a:rPr lang="ja-JP" altLang="en-US" sz="1200" b="1" dirty="0" smtClean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協会 </a:t>
            </a:r>
            <a:r>
              <a:rPr lang="ja-JP" altLang="en-US" sz="12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sz="1200" b="1" dirty="0" smtClean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お問い合わせ：</a:t>
            </a:r>
            <a:r>
              <a:rPr lang="en-US" altLang="ja-JP" sz="1200" b="1" dirty="0" smtClean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TEL</a:t>
            </a:r>
            <a:r>
              <a:rPr lang="ja-JP" altLang="en-US" sz="1200" b="1" dirty="0" smtClean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en-US" altLang="ja-JP" sz="1200" b="1" dirty="0" smtClean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0796-47-1080</a:t>
            </a:r>
            <a:r>
              <a:rPr lang="ja-JP" altLang="en-US" sz="1200" b="1" dirty="0" smtClean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en-US" altLang="ja-JP" sz="1200" b="1" dirty="0" smtClean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FAX</a:t>
            </a:r>
            <a:r>
              <a:rPr lang="ja-JP" altLang="en-US" sz="1200" b="1" dirty="0" smtClean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en-US" altLang="ja-JP" sz="1200" b="1" dirty="0" smtClean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0796-47-1336</a:t>
            </a:r>
            <a:r>
              <a:rPr lang="ja-JP" altLang="en-US" sz="12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sz="1200" b="1" dirty="0" smtClean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9" name="Freeform 16"/>
          <p:cNvSpPr>
            <a:spLocks/>
          </p:cNvSpPr>
          <p:nvPr/>
        </p:nvSpPr>
        <p:spPr bwMode="auto">
          <a:xfrm>
            <a:off x="1857375" y="7865037"/>
            <a:ext cx="342224" cy="330216"/>
          </a:xfrm>
          <a:custGeom>
            <a:avLst/>
            <a:gdLst>
              <a:gd name="T0" fmla="*/ 170 w 228"/>
              <a:gd name="T1" fmla="*/ 216 h 220"/>
              <a:gd name="T2" fmla="*/ 136 w 228"/>
              <a:gd name="T3" fmla="*/ 198 h 220"/>
              <a:gd name="T4" fmla="*/ 120 w 228"/>
              <a:gd name="T5" fmla="*/ 176 h 220"/>
              <a:gd name="T6" fmla="*/ 112 w 228"/>
              <a:gd name="T7" fmla="*/ 176 h 220"/>
              <a:gd name="T8" fmla="*/ 98 w 228"/>
              <a:gd name="T9" fmla="*/ 198 h 220"/>
              <a:gd name="T10" fmla="*/ 64 w 228"/>
              <a:gd name="T11" fmla="*/ 218 h 220"/>
              <a:gd name="T12" fmla="*/ 56 w 228"/>
              <a:gd name="T13" fmla="*/ 220 h 220"/>
              <a:gd name="T14" fmla="*/ 54 w 228"/>
              <a:gd name="T15" fmla="*/ 220 h 220"/>
              <a:gd name="T16" fmla="*/ 46 w 228"/>
              <a:gd name="T17" fmla="*/ 214 h 220"/>
              <a:gd name="T18" fmla="*/ 44 w 228"/>
              <a:gd name="T19" fmla="*/ 214 h 220"/>
              <a:gd name="T20" fmla="*/ 42 w 228"/>
              <a:gd name="T21" fmla="*/ 212 h 220"/>
              <a:gd name="T22" fmla="*/ 40 w 228"/>
              <a:gd name="T23" fmla="*/ 190 h 220"/>
              <a:gd name="T24" fmla="*/ 52 w 228"/>
              <a:gd name="T25" fmla="*/ 156 h 220"/>
              <a:gd name="T26" fmla="*/ 74 w 228"/>
              <a:gd name="T27" fmla="*/ 134 h 220"/>
              <a:gd name="T28" fmla="*/ 66 w 228"/>
              <a:gd name="T29" fmla="*/ 134 h 220"/>
              <a:gd name="T30" fmla="*/ 42 w 228"/>
              <a:gd name="T31" fmla="*/ 132 h 220"/>
              <a:gd name="T32" fmla="*/ 12 w 228"/>
              <a:gd name="T33" fmla="*/ 114 h 220"/>
              <a:gd name="T34" fmla="*/ 0 w 228"/>
              <a:gd name="T35" fmla="*/ 94 h 220"/>
              <a:gd name="T36" fmla="*/ 2 w 228"/>
              <a:gd name="T37" fmla="*/ 90 h 220"/>
              <a:gd name="T38" fmla="*/ 2 w 228"/>
              <a:gd name="T39" fmla="*/ 84 h 220"/>
              <a:gd name="T40" fmla="*/ 2 w 228"/>
              <a:gd name="T41" fmla="*/ 80 h 220"/>
              <a:gd name="T42" fmla="*/ 16 w 228"/>
              <a:gd name="T43" fmla="*/ 72 h 220"/>
              <a:gd name="T44" fmla="*/ 36 w 228"/>
              <a:gd name="T45" fmla="*/ 68 h 220"/>
              <a:gd name="T46" fmla="*/ 60 w 228"/>
              <a:gd name="T47" fmla="*/ 72 h 220"/>
              <a:gd name="T48" fmla="*/ 88 w 228"/>
              <a:gd name="T49" fmla="*/ 86 h 220"/>
              <a:gd name="T50" fmla="*/ 80 w 228"/>
              <a:gd name="T51" fmla="*/ 56 h 220"/>
              <a:gd name="T52" fmla="*/ 88 w 228"/>
              <a:gd name="T53" fmla="*/ 20 h 220"/>
              <a:gd name="T54" fmla="*/ 102 w 228"/>
              <a:gd name="T55" fmla="*/ 2 h 220"/>
              <a:gd name="T56" fmla="*/ 104 w 228"/>
              <a:gd name="T57" fmla="*/ 2 h 220"/>
              <a:gd name="T58" fmla="*/ 110 w 228"/>
              <a:gd name="T59" fmla="*/ 12 h 220"/>
              <a:gd name="T60" fmla="*/ 114 w 228"/>
              <a:gd name="T61" fmla="*/ 0 h 220"/>
              <a:gd name="T62" fmla="*/ 116 w 228"/>
              <a:gd name="T63" fmla="*/ 0 h 220"/>
              <a:gd name="T64" fmla="*/ 124 w 228"/>
              <a:gd name="T65" fmla="*/ 8 h 220"/>
              <a:gd name="T66" fmla="*/ 142 w 228"/>
              <a:gd name="T67" fmla="*/ 42 h 220"/>
              <a:gd name="T68" fmla="*/ 142 w 228"/>
              <a:gd name="T69" fmla="*/ 70 h 220"/>
              <a:gd name="T70" fmla="*/ 150 w 228"/>
              <a:gd name="T71" fmla="*/ 76 h 220"/>
              <a:gd name="T72" fmla="*/ 176 w 228"/>
              <a:gd name="T73" fmla="*/ 64 h 220"/>
              <a:gd name="T74" fmla="*/ 198 w 228"/>
              <a:gd name="T75" fmla="*/ 64 h 220"/>
              <a:gd name="T76" fmla="*/ 222 w 228"/>
              <a:gd name="T77" fmla="*/ 72 h 220"/>
              <a:gd name="T78" fmla="*/ 222 w 228"/>
              <a:gd name="T79" fmla="*/ 76 h 220"/>
              <a:gd name="T80" fmla="*/ 226 w 228"/>
              <a:gd name="T81" fmla="*/ 82 h 220"/>
              <a:gd name="T82" fmla="*/ 228 w 228"/>
              <a:gd name="T83" fmla="*/ 86 h 220"/>
              <a:gd name="T84" fmla="*/ 216 w 228"/>
              <a:gd name="T85" fmla="*/ 106 h 220"/>
              <a:gd name="T86" fmla="*/ 186 w 228"/>
              <a:gd name="T87" fmla="*/ 126 h 220"/>
              <a:gd name="T88" fmla="*/ 162 w 228"/>
              <a:gd name="T89" fmla="*/ 132 h 220"/>
              <a:gd name="T90" fmla="*/ 154 w 228"/>
              <a:gd name="T91" fmla="*/ 130 h 220"/>
              <a:gd name="T92" fmla="*/ 178 w 228"/>
              <a:gd name="T93" fmla="*/ 152 h 220"/>
              <a:gd name="T94" fmla="*/ 194 w 228"/>
              <a:gd name="T95" fmla="*/ 184 h 220"/>
              <a:gd name="T96" fmla="*/ 192 w 228"/>
              <a:gd name="T97" fmla="*/ 206 h 220"/>
              <a:gd name="T98" fmla="*/ 190 w 228"/>
              <a:gd name="T99" fmla="*/ 208 h 220"/>
              <a:gd name="T100" fmla="*/ 180 w 228"/>
              <a:gd name="T101" fmla="*/ 204 h 220"/>
              <a:gd name="T102" fmla="*/ 184 w 228"/>
              <a:gd name="T103" fmla="*/ 216 h 220"/>
              <a:gd name="T104" fmla="*/ 180 w 228"/>
              <a:gd name="T105" fmla="*/ 216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28" h="220">
                <a:moveTo>
                  <a:pt x="180" y="216"/>
                </a:moveTo>
                <a:lnTo>
                  <a:pt x="180" y="216"/>
                </a:lnTo>
                <a:lnTo>
                  <a:pt x="170" y="216"/>
                </a:lnTo>
                <a:lnTo>
                  <a:pt x="158" y="212"/>
                </a:lnTo>
                <a:lnTo>
                  <a:pt x="144" y="204"/>
                </a:lnTo>
                <a:lnTo>
                  <a:pt x="136" y="198"/>
                </a:lnTo>
                <a:lnTo>
                  <a:pt x="130" y="190"/>
                </a:lnTo>
                <a:lnTo>
                  <a:pt x="130" y="190"/>
                </a:lnTo>
                <a:lnTo>
                  <a:pt x="120" y="176"/>
                </a:lnTo>
                <a:lnTo>
                  <a:pt x="116" y="162"/>
                </a:lnTo>
                <a:lnTo>
                  <a:pt x="116" y="162"/>
                </a:lnTo>
                <a:lnTo>
                  <a:pt x="112" y="176"/>
                </a:lnTo>
                <a:lnTo>
                  <a:pt x="104" y="190"/>
                </a:lnTo>
                <a:lnTo>
                  <a:pt x="104" y="190"/>
                </a:lnTo>
                <a:lnTo>
                  <a:pt x="98" y="198"/>
                </a:lnTo>
                <a:lnTo>
                  <a:pt x="90" y="206"/>
                </a:lnTo>
                <a:lnTo>
                  <a:pt x="78" y="214"/>
                </a:lnTo>
                <a:lnTo>
                  <a:pt x="64" y="218"/>
                </a:lnTo>
                <a:lnTo>
                  <a:pt x="56" y="220"/>
                </a:lnTo>
                <a:lnTo>
                  <a:pt x="56" y="220"/>
                </a:lnTo>
                <a:lnTo>
                  <a:pt x="56" y="220"/>
                </a:lnTo>
                <a:lnTo>
                  <a:pt x="56" y="220"/>
                </a:lnTo>
                <a:lnTo>
                  <a:pt x="54" y="220"/>
                </a:lnTo>
                <a:lnTo>
                  <a:pt x="54" y="220"/>
                </a:lnTo>
                <a:lnTo>
                  <a:pt x="52" y="218"/>
                </a:lnTo>
                <a:lnTo>
                  <a:pt x="54" y="208"/>
                </a:lnTo>
                <a:lnTo>
                  <a:pt x="46" y="214"/>
                </a:lnTo>
                <a:lnTo>
                  <a:pt x="46" y="214"/>
                </a:lnTo>
                <a:lnTo>
                  <a:pt x="44" y="214"/>
                </a:lnTo>
                <a:lnTo>
                  <a:pt x="44" y="214"/>
                </a:lnTo>
                <a:lnTo>
                  <a:pt x="44" y="214"/>
                </a:lnTo>
                <a:lnTo>
                  <a:pt x="44" y="214"/>
                </a:lnTo>
                <a:lnTo>
                  <a:pt x="42" y="212"/>
                </a:lnTo>
                <a:lnTo>
                  <a:pt x="42" y="212"/>
                </a:lnTo>
                <a:lnTo>
                  <a:pt x="40" y="204"/>
                </a:lnTo>
                <a:lnTo>
                  <a:pt x="40" y="190"/>
                </a:lnTo>
                <a:lnTo>
                  <a:pt x="42" y="174"/>
                </a:lnTo>
                <a:lnTo>
                  <a:pt x="46" y="164"/>
                </a:lnTo>
                <a:lnTo>
                  <a:pt x="52" y="156"/>
                </a:lnTo>
                <a:lnTo>
                  <a:pt x="52" y="156"/>
                </a:lnTo>
                <a:lnTo>
                  <a:pt x="62" y="142"/>
                </a:lnTo>
                <a:lnTo>
                  <a:pt x="74" y="134"/>
                </a:lnTo>
                <a:lnTo>
                  <a:pt x="74" y="134"/>
                </a:lnTo>
                <a:lnTo>
                  <a:pt x="66" y="134"/>
                </a:lnTo>
                <a:lnTo>
                  <a:pt x="66" y="134"/>
                </a:lnTo>
                <a:lnTo>
                  <a:pt x="54" y="134"/>
                </a:lnTo>
                <a:lnTo>
                  <a:pt x="42" y="132"/>
                </a:lnTo>
                <a:lnTo>
                  <a:pt x="42" y="132"/>
                </a:lnTo>
                <a:lnTo>
                  <a:pt x="34" y="128"/>
                </a:lnTo>
                <a:lnTo>
                  <a:pt x="24" y="124"/>
                </a:lnTo>
                <a:lnTo>
                  <a:pt x="12" y="114"/>
                </a:lnTo>
                <a:lnTo>
                  <a:pt x="4" y="104"/>
                </a:lnTo>
                <a:lnTo>
                  <a:pt x="0" y="94"/>
                </a:lnTo>
                <a:lnTo>
                  <a:pt x="0" y="94"/>
                </a:lnTo>
                <a:lnTo>
                  <a:pt x="0" y="92"/>
                </a:lnTo>
                <a:lnTo>
                  <a:pt x="0" y="92"/>
                </a:lnTo>
                <a:lnTo>
                  <a:pt x="2" y="90"/>
                </a:lnTo>
                <a:lnTo>
                  <a:pt x="10" y="90"/>
                </a:lnTo>
                <a:lnTo>
                  <a:pt x="2" y="84"/>
                </a:lnTo>
                <a:lnTo>
                  <a:pt x="2" y="84"/>
                </a:lnTo>
                <a:lnTo>
                  <a:pt x="2" y="82"/>
                </a:lnTo>
                <a:lnTo>
                  <a:pt x="2" y="82"/>
                </a:lnTo>
                <a:lnTo>
                  <a:pt x="2" y="80"/>
                </a:lnTo>
                <a:lnTo>
                  <a:pt x="2" y="80"/>
                </a:lnTo>
                <a:lnTo>
                  <a:pt x="8" y="76"/>
                </a:lnTo>
                <a:lnTo>
                  <a:pt x="16" y="72"/>
                </a:lnTo>
                <a:lnTo>
                  <a:pt x="24" y="70"/>
                </a:lnTo>
                <a:lnTo>
                  <a:pt x="36" y="68"/>
                </a:lnTo>
                <a:lnTo>
                  <a:pt x="36" y="68"/>
                </a:lnTo>
                <a:lnTo>
                  <a:pt x="48" y="68"/>
                </a:lnTo>
                <a:lnTo>
                  <a:pt x="60" y="72"/>
                </a:lnTo>
                <a:lnTo>
                  <a:pt x="60" y="72"/>
                </a:lnTo>
                <a:lnTo>
                  <a:pt x="76" y="78"/>
                </a:lnTo>
                <a:lnTo>
                  <a:pt x="88" y="86"/>
                </a:lnTo>
                <a:lnTo>
                  <a:pt x="88" y="86"/>
                </a:lnTo>
                <a:lnTo>
                  <a:pt x="84" y="72"/>
                </a:lnTo>
                <a:lnTo>
                  <a:pt x="80" y="56"/>
                </a:lnTo>
                <a:lnTo>
                  <a:pt x="80" y="56"/>
                </a:lnTo>
                <a:lnTo>
                  <a:pt x="82" y="44"/>
                </a:lnTo>
                <a:lnTo>
                  <a:pt x="82" y="36"/>
                </a:lnTo>
                <a:lnTo>
                  <a:pt x="88" y="20"/>
                </a:lnTo>
                <a:lnTo>
                  <a:pt x="96" y="10"/>
                </a:lnTo>
                <a:lnTo>
                  <a:pt x="102" y="2"/>
                </a:lnTo>
                <a:lnTo>
                  <a:pt x="102" y="2"/>
                </a:lnTo>
                <a:lnTo>
                  <a:pt x="104" y="2"/>
                </a:lnTo>
                <a:lnTo>
                  <a:pt x="104" y="2"/>
                </a:lnTo>
                <a:lnTo>
                  <a:pt x="104" y="2"/>
                </a:lnTo>
                <a:lnTo>
                  <a:pt x="104" y="2"/>
                </a:lnTo>
                <a:lnTo>
                  <a:pt x="106" y="4"/>
                </a:lnTo>
                <a:lnTo>
                  <a:pt x="110" y="12"/>
                </a:lnTo>
                <a:lnTo>
                  <a:pt x="114" y="2"/>
                </a:lnTo>
                <a:lnTo>
                  <a:pt x="114" y="2"/>
                </a:lnTo>
                <a:lnTo>
                  <a:pt x="114" y="0"/>
                </a:lnTo>
                <a:lnTo>
                  <a:pt x="114" y="0"/>
                </a:lnTo>
                <a:lnTo>
                  <a:pt x="116" y="0"/>
                </a:lnTo>
                <a:lnTo>
                  <a:pt x="116" y="0"/>
                </a:lnTo>
                <a:lnTo>
                  <a:pt x="118" y="0"/>
                </a:lnTo>
                <a:lnTo>
                  <a:pt x="118" y="0"/>
                </a:lnTo>
                <a:lnTo>
                  <a:pt x="124" y="8"/>
                </a:lnTo>
                <a:lnTo>
                  <a:pt x="134" y="18"/>
                </a:lnTo>
                <a:lnTo>
                  <a:pt x="140" y="32"/>
                </a:lnTo>
                <a:lnTo>
                  <a:pt x="142" y="42"/>
                </a:lnTo>
                <a:lnTo>
                  <a:pt x="144" y="54"/>
                </a:lnTo>
                <a:lnTo>
                  <a:pt x="144" y="54"/>
                </a:lnTo>
                <a:lnTo>
                  <a:pt x="142" y="70"/>
                </a:lnTo>
                <a:lnTo>
                  <a:pt x="138" y="84"/>
                </a:lnTo>
                <a:lnTo>
                  <a:pt x="138" y="84"/>
                </a:lnTo>
                <a:lnTo>
                  <a:pt x="150" y="76"/>
                </a:lnTo>
                <a:lnTo>
                  <a:pt x="164" y="68"/>
                </a:lnTo>
                <a:lnTo>
                  <a:pt x="164" y="68"/>
                </a:lnTo>
                <a:lnTo>
                  <a:pt x="176" y="64"/>
                </a:lnTo>
                <a:lnTo>
                  <a:pt x="188" y="62"/>
                </a:lnTo>
                <a:lnTo>
                  <a:pt x="188" y="62"/>
                </a:lnTo>
                <a:lnTo>
                  <a:pt x="198" y="64"/>
                </a:lnTo>
                <a:lnTo>
                  <a:pt x="208" y="66"/>
                </a:lnTo>
                <a:lnTo>
                  <a:pt x="222" y="72"/>
                </a:lnTo>
                <a:lnTo>
                  <a:pt x="222" y="72"/>
                </a:lnTo>
                <a:lnTo>
                  <a:pt x="222" y="74"/>
                </a:lnTo>
                <a:lnTo>
                  <a:pt x="222" y="74"/>
                </a:lnTo>
                <a:lnTo>
                  <a:pt x="222" y="76"/>
                </a:lnTo>
                <a:lnTo>
                  <a:pt x="214" y="82"/>
                </a:lnTo>
                <a:lnTo>
                  <a:pt x="226" y="82"/>
                </a:lnTo>
                <a:lnTo>
                  <a:pt x="226" y="82"/>
                </a:lnTo>
                <a:lnTo>
                  <a:pt x="226" y="84"/>
                </a:lnTo>
                <a:lnTo>
                  <a:pt x="226" y="84"/>
                </a:lnTo>
                <a:lnTo>
                  <a:pt x="228" y="86"/>
                </a:lnTo>
                <a:lnTo>
                  <a:pt x="228" y="86"/>
                </a:lnTo>
                <a:lnTo>
                  <a:pt x="224" y="94"/>
                </a:lnTo>
                <a:lnTo>
                  <a:pt x="216" y="106"/>
                </a:lnTo>
                <a:lnTo>
                  <a:pt x="204" y="118"/>
                </a:lnTo>
                <a:lnTo>
                  <a:pt x="196" y="122"/>
                </a:lnTo>
                <a:lnTo>
                  <a:pt x="186" y="126"/>
                </a:lnTo>
                <a:lnTo>
                  <a:pt x="186" y="126"/>
                </a:lnTo>
                <a:lnTo>
                  <a:pt x="174" y="130"/>
                </a:lnTo>
                <a:lnTo>
                  <a:pt x="162" y="132"/>
                </a:lnTo>
                <a:lnTo>
                  <a:pt x="162" y="132"/>
                </a:lnTo>
                <a:lnTo>
                  <a:pt x="154" y="130"/>
                </a:lnTo>
                <a:lnTo>
                  <a:pt x="154" y="130"/>
                </a:lnTo>
                <a:lnTo>
                  <a:pt x="166" y="138"/>
                </a:lnTo>
                <a:lnTo>
                  <a:pt x="178" y="152"/>
                </a:lnTo>
                <a:lnTo>
                  <a:pt x="178" y="152"/>
                </a:lnTo>
                <a:lnTo>
                  <a:pt x="184" y="160"/>
                </a:lnTo>
                <a:lnTo>
                  <a:pt x="188" y="168"/>
                </a:lnTo>
                <a:lnTo>
                  <a:pt x="194" y="184"/>
                </a:lnTo>
                <a:lnTo>
                  <a:pt x="194" y="196"/>
                </a:lnTo>
                <a:lnTo>
                  <a:pt x="192" y="206"/>
                </a:lnTo>
                <a:lnTo>
                  <a:pt x="192" y="206"/>
                </a:lnTo>
                <a:lnTo>
                  <a:pt x="190" y="208"/>
                </a:lnTo>
                <a:lnTo>
                  <a:pt x="190" y="208"/>
                </a:lnTo>
                <a:lnTo>
                  <a:pt x="190" y="208"/>
                </a:lnTo>
                <a:lnTo>
                  <a:pt x="190" y="208"/>
                </a:lnTo>
                <a:lnTo>
                  <a:pt x="188" y="208"/>
                </a:lnTo>
                <a:lnTo>
                  <a:pt x="180" y="204"/>
                </a:lnTo>
                <a:lnTo>
                  <a:pt x="184" y="214"/>
                </a:lnTo>
                <a:lnTo>
                  <a:pt x="184" y="214"/>
                </a:lnTo>
                <a:lnTo>
                  <a:pt x="184" y="216"/>
                </a:lnTo>
                <a:lnTo>
                  <a:pt x="184" y="216"/>
                </a:lnTo>
                <a:lnTo>
                  <a:pt x="180" y="216"/>
                </a:lnTo>
                <a:lnTo>
                  <a:pt x="180" y="216"/>
                </a:lnTo>
                <a:close/>
              </a:path>
            </a:pathLst>
          </a:custGeom>
          <a:solidFill>
            <a:srgbClr val="E690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935118" y="8393354"/>
            <a:ext cx="2373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自分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たちでうどん粉から麺を作ります。火を起したり、麺棒を使って伸ばした生地を包丁で切り、麺を湯がいていきます。一生懸命作ったうどんをみんなで食べましょう。</a:t>
            </a:r>
            <a:endParaRPr lang="ja-JP" altLang="en-US" sz="1000" dirty="0"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019032" y="815267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E300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体験</a:t>
            </a:r>
            <a:r>
              <a:rPr lang="ja-JP" altLang="en-US" b="1" dirty="0" smtClean="0">
                <a:solidFill>
                  <a:srgbClr val="E300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村でランチ！</a:t>
            </a:r>
            <a:endParaRPr lang="ja-JP" altLang="en-US" b="1" dirty="0">
              <a:solidFill>
                <a:srgbClr val="E30047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169198" y="7940409"/>
            <a:ext cx="2428870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50" b="1" dirty="0" smtClean="0">
                <a:solidFill>
                  <a:srgbClr val="804F2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お昼ごはんはみんなで食べよう</a:t>
            </a:r>
            <a:endParaRPr lang="ja-JP" altLang="en-US" sz="1250" b="1" dirty="0">
              <a:solidFill>
                <a:srgbClr val="804F2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Freeform 16"/>
          <p:cNvSpPr>
            <a:spLocks/>
          </p:cNvSpPr>
          <p:nvPr/>
        </p:nvSpPr>
        <p:spPr bwMode="auto">
          <a:xfrm>
            <a:off x="1857375" y="6265296"/>
            <a:ext cx="342224" cy="330216"/>
          </a:xfrm>
          <a:custGeom>
            <a:avLst/>
            <a:gdLst>
              <a:gd name="T0" fmla="*/ 170 w 228"/>
              <a:gd name="T1" fmla="*/ 216 h 220"/>
              <a:gd name="T2" fmla="*/ 136 w 228"/>
              <a:gd name="T3" fmla="*/ 198 h 220"/>
              <a:gd name="T4" fmla="*/ 120 w 228"/>
              <a:gd name="T5" fmla="*/ 176 h 220"/>
              <a:gd name="T6" fmla="*/ 112 w 228"/>
              <a:gd name="T7" fmla="*/ 176 h 220"/>
              <a:gd name="T8" fmla="*/ 98 w 228"/>
              <a:gd name="T9" fmla="*/ 198 h 220"/>
              <a:gd name="T10" fmla="*/ 64 w 228"/>
              <a:gd name="T11" fmla="*/ 218 h 220"/>
              <a:gd name="T12" fmla="*/ 56 w 228"/>
              <a:gd name="T13" fmla="*/ 220 h 220"/>
              <a:gd name="T14" fmla="*/ 54 w 228"/>
              <a:gd name="T15" fmla="*/ 220 h 220"/>
              <a:gd name="T16" fmla="*/ 46 w 228"/>
              <a:gd name="T17" fmla="*/ 214 h 220"/>
              <a:gd name="T18" fmla="*/ 44 w 228"/>
              <a:gd name="T19" fmla="*/ 214 h 220"/>
              <a:gd name="T20" fmla="*/ 42 w 228"/>
              <a:gd name="T21" fmla="*/ 212 h 220"/>
              <a:gd name="T22" fmla="*/ 40 w 228"/>
              <a:gd name="T23" fmla="*/ 190 h 220"/>
              <a:gd name="T24" fmla="*/ 52 w 228"/>
              <a:gd name="T25" fmla="*/ 156 h 220"/>
              <a:gd name="T26" fmla="*/ 74 w 228"/>
              <a:gd name="T27" fmla="*/ 134 h 220"/>
              <a:gd name="T28" fmla="*/ 66 w 228"/>
              <a:gd name="T29" fmla="*/ 134 h 220"/>
              <a:gd name="T30" fmla="*/ 42 w 228"/>
              <a:gd name="T31" fmla="*/ 132 h 220"/>
              <a:gd name="T32" fmla="*/ 12 w 228"/>
              <a:gd name="T33" fmla="*/ 114 h 220"/>
              <a:gd name="T34" fmla="*/ 0 w 228"/>
              <a:gd name="T35" fmla="*/ 94 h 220"/>
              <a:gd name="T36" fmla="*/ 2 w 228"/>
              <a:gd name="T37" fmla="*/ 90 h 220"/>
              <a:gd name="T38" fmla="*/ 2 w 228"/>
              <a:gd name="T39" fmla="*/ 84 h 220"/>
              <a:gd name="T40" fmla="*/ 2 w 228"/>
              <a:gd name="T41" fmla="*/ 80 h 220"/>
              <a:gd name="T42" fmla="*/ 16 w 228"/>
              <a:gd name="T43" fmla="*/ 72 h 220"/>
              <a:gd name="T44" fmla="*/ 36 w 228"/>
              <a:gd name="T45" fmla="*/ 68 h 220"/>
              <a:gd name="T46" fmla="*/ 60 w 228"/>
              <a:gd name="T47" fmla="*/ 72 h 220"/>
              <a:gd name="T48" fmla="*/ 88 w 228"/>
              <a:gd name="T49" fmla="*/ 86 h 220"/>
              <a:gd name="T50" fmla="*/ 80 w 228"/>
              <a:gd name="T51" fmla="*/ 56 h 220"/>
              <a:gd name="T52" fmla="*/ 88 w 228"/>
              <a:gd name="T53" fmla="*/ 20 h 220"/>
              <a:gd name="T54" fmla="*/ 102 w 228"/>
              <a:gd name="T55" fmla="*/ 2 h 220"/>
              <a:gd name="T56" fmla="*/ 104 w 228"/>
              <a:gd name="T57" fmla="*/ 2 h 220"/>
              <a:gd name="T58" fmla="*/ 110 w 228"/>
              <a:gd name="T59" fmla="*/ 12 h 220"/>
              <a:gd name="T60" fmla="*/ 114 w 228"/>
              <a:gd name="T61" fmla="*/ 0 h 220"/>
              <a:gd name="T62" fmla="*/ 116 w 228"/>
              <a:gd name="T63" fmla="*/ 0 h 220"/>
              <a:gd name="T64" fmla="*/ 124 w 228"/>
              <a:gd name="T65" fmla="*/ 8 h 220"/>
              <a:gd name="T66" fmla="*/ 142 w 228"/>
              <a:gd name="T67" fmla="*/ 42 h 220"/>
              <a:gd name="T68" fmla="*/ 142 w 228"/>
              <a:gd name="T69" fmla="*/ 70 h 220"/>
              <a:gd name="T70" fmla="*/ 150 w 228"/>
              <a:gd name="T71" fmla="*/ 76 h 220"/>
              <a:gd name="T72" fmla="*/ 176 w 228"/>
              <a:gd name="T73" fmla="*/ 64 h 220"/>
              <a:gd name="T74" fmla="*/ 198 w 228"/>
              <a:gd name="T75" fmla="*/ 64 h 220"/>
              <a:gd name="T76" fmla="*/ 222 w 228"/>
              <a:gd name="T77" fmla="*/ 72 h 220"/>
              <a:gd name="T78" fmla="*/ 222 w 228"/>
              <a:gd name="T79" fmla="*/ 76 h 220"/>
              <a:gd name="T80" fmla="*/ 226 w 228"/>
              <a:gd name="T81" fmla="*/ 82 h 220"/>
              <a:gd name="T82" fmla="*/ 228 w 228"/>
              <a:gd name="T83" fmla="*/ 86 h 220"/>
              <a:gd name="T84" fmla="*/ 216 w 228"/>
              <a:gd name="T85" fmla="*/ 106 h 220"/>
              <a:gd name="T86" fmla="*/ 186 w 228"/>
              <a:gd name="T87" fmla="*/ 126 h 220"/>
              <a:gd name="T88" fmla="*/ 162 w 228"/>
              <a:gd name="T89" fmla="*/ 132 h 220"/>
              <a:gd name="T90" fmla="*/ 154 w 228"/>
              <a:gd name="T91" fmla="*/ 130 h 220"/>
              <a:gd name="T92" fmla="*/ 178 w 228"/>
              <a:gd name="T93" fmla="*/ 152 h 220"/>
              <a:gd name="T94" fmla="*/ 194 w 228"/>
              <a:gd name="T95" fmla="*/ 184 h 220"/>
              <a:gd name="T96" fmla="*/ 192 w 228"/>
              <a:gd name="T97" fmla="*/ 206 h 220"/>
              <a:gd name="T98" fmla="*/ 190 w 228"/>
              <a:gd name="T99" fmla="*/ 208 h 220"/>
              <a:gd name="T100" fmla="*/ 180 w 228"/>
              <a:gd name="T101" fmla="*/ 204 h 220"/>
              <a:gd name="T102" fmla="*/ 184 w 228"/>
              <a:gd name="T103" fmla="*/ 216 h 220"/>
              <a:gd name="T104" fmla="*/ 180 w 228"/>
              <a:gd name="T105" fmla="*/ 216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28" h="220">
                <a:moveTo>
                  <a:pt x="180" y="216"/>
                </a:moveTo>
                <a:lnTo>
                  <a:pt x="180" y="216"/>
                </a:lnTo>
                <a:lnTo>
                  <a:pt x="170" y="216"/>
                </a:lnTo>
                <a:lnTo>
                  <a:pt x="158" y="212"/>
                </a:lnTo>
                <a:lnTo>
                  <a:pt x="144" y="204"/>
                </a:lnTo>
                <a:lnTo>
                  <a:pt x="136" y="198"/>
                </a:lnTo>
                <a:lnTo>
                  <a:pt x="130" y="190"/>
                </a:lnTo>
                <a:lnTo>
                  <a:pt x="130" y="190"/>
                </a:lnTo>
                <a:lnTo>
                  <a:pt x="120" y="176"/>
                </a:lnTo>
                <a:lnTo>
                  <a:pt x="116" y="162"/>
                </a:lnTo>
                <a:lnTo>
                  <a:pt x="116" y="162"/>
                </a:lnTo>
                <a:lnTo>
                  <a:pt x="112" y="176"/>
                </a:lnTo>
                <a:lnTo>
                  <a:pt x="104" y="190"/>
                </a:lnTo>
                <a:lnTo>
                  <a:pt x="104" y="190"/>
                </a:lnTo>
                <a:lnTo>
                  <a:pt x="98" y="198"/>
                </a:lnTo>
                <a:lnTo>
                  <a:pt x="90" y="206"/>
                </a:lnTo>
                <a:lnTo>
                  <a:pt x="78" y="214"/>
                </a:lnTo>
                <a:lnTo>
                  <a:pt x="64" y="218"/>
                </a:lnTo>
                <a:lnTo>
                  <a:pt x="56" y="220"/>
                </a:lnTo>
                <a:lnTo>
                  <a:pt x="56" y="220"/>
                </a:lnTo>
                <a:lnTo>
                  <a:pt x="56" y="220"/>
                </a:lnTo>
                <a:lnTo>
                  <a:pt x="56" y="220"/>
                </a:lnTo>
                <a:lnTo>
                  <a:pt x="54" y="220"/>
                </a:lnTo>
                <a:lnTo>
                  <a:pt x="54" y="220"/>
                </a:lnTo>
                <a:lnTo>
                  <a:pt x="52" y="218"/>
                </a:lnTo>
                <a:lnTo>
                  <a:pt x="54" y="208"/>
                </a:lnTo>
                <a:lnTo>
                  <a:pt x="46" y="214"/>
                </a:lnTo>
                <a:lnTo>
                  <a:pt x="46" y="214"/>
                </a:lnTo>
                <a:lnTo>
                  <a:pt x="44" y="214"/>
                </a:lnTo>
                <a:lnTo>
                  <a:pt x="44" y="214"/>
                </a:lnTo>
                <a:lnTo>
                  <a:pt x="44" y="214"/>
                </a:lnTo>
                <a:lnTo>
                  <a:pt x="44" y="214"/>
                </a:lnTo>
                <a:lnTo>
                  <a:pt x="42" y="212"/>
                </a:lnTo>
                <a:lnTo>
                  <a:pt x="42" y="212"/>
                </a:lnTo>
                <a:lnTo>
                  <a:pt x="40" y="204"/>
                </a:lnTo>
                <a:lnTo>
                  <a:pt x="40" y="190"/>
                </a:lnTo>
                <a:lnTo>
                  <a:pt x="42" y="174"/>
                </a:lnTo>
                <a:lnTo>
                  <a:pt x="46" y="164"/>
                </a:lnTo>
                <a:lnTo>
                  <a:pt x="52" y="156"/>
                </a:lnTo>
                <a:lnTo>
                  <a:pt x="52" y="156"/>
                </a:lnTo>
                <a:lnTo>
                  <a:pt x="62" y="142"/>
                </a:lnTo>
                <a:lnTo>
                  <a:pt x="74" y="134"/>
                </a:lnTo>
                <a:lnTo>
                  <a:pt x="74" y="134"/>
                </a:lnTo>
                <a:lnTo>
                  <a:pt x="66" y="134"/>
                </a:lnTo>
                <a:lnTo>
                  <a:pt x="66" y="134"/>
                </a:lnTo>
                <a:lnTo>
                  <a:pt x="54" y="134"/>
                </a:lnTo>
                <a:lnTo>
                  <a:pt x="42" y="132"/>
                </a:lnTo>
                <a:lnTo>
                  <a:pt x="42" y="132"/>
                </a:lnTo>
                <a:lnTo>
                  <a:pt x="34" y="128"/>
                </a:lnTo>
                <a:lnTo>
                  <a:pt x="24" y="124"/>
                </a:lnTo>
                <a:lnTo>
                  <a:pt x="12" y="114"/>
                </a:lnTo>
                <a:lnTo>
                  <a:pt x="4" y="104"/>
                </a:lnTo>
                <a:lnTo>
                  <a:pt x="0" y="94"/>
                </a:lnTo>
                <a:lnTo>
                  <a:pt x="0" y="94"/>
                </a:lnTo>
                <a:lnTo>
                  <a:pt x="0" y="92"/>
                </a:lnTo>
                <a:lnTo>
                  <a:pt x="0" y="92"/>
                </a:lnTo>
                <a:lnTo>
                  <a:pt x="2" y="90"/>
                </a:lnTo>
                <a:lnTo>
                  <a:pt x="10" y="90"/>
                </a:lnTo>
                <a:lnTo>
                  <a:pt x="2" y="84"/>
                </a:lnTo>
                <a:lnTo>
                  <a:pt x="2" y="84"/>
                </a:lnTo>
                <a:lnTo>
                  <a:pt x="2" y="82"/>
                </a:lnTo>
                <a:lnTo>
                  <a:pt x="2" y="82"/>
                </a:lnTo>
                <a:lnTo>
                  <a:pt x="2" y="80"/>
                </a:lnTo>
                <a:lnTo>
                  <a:pt x="2" y="80"/>
                </a:lnTo>
                <a:lnTo>
                  <a:pt x="8" y="76"/>
                </a:lnTo>
                <a:lnTo>
                  <a:pt x="16" y="72"/>
                </a:lnTo>
                <a:lnTo>
                  <a:pt x="24" y="70"/>
                </a:lnTo>
                <a:lnTo>
                  <a:pt x="36" y="68"/>
                </a:lnTo>
                <a:lnTo>
                  <a:pt x="36" y="68"/>
                </a:lnTo>
                <a:lnTo>
                  <a:pt x="48" y="68"/>
                </a:lnTo>
                <a:lnTo>
                  <a:pt x="60" y="72"/>
                </a:lnTo>
                <a:lnTo>
                  <a:pt x="60" y="72"/>
                </a:lnTo>
                <a:lnTo>
                  <a:pt x="76" y="78"/>
                </a:lnTo>
                <a:lnTo>
                  <a:pt x="88" y="86"/>
                </a:lnTo>
                <a:lnTo>
                  <a:pt x="88" y="86"/>
                </a:lnTo>
                <a:lnTo>
                  <a:pt x="84" y="72"/>
                </a:lnTo>
                <a:lnTo>
                  <a:pt x="80" y="56"/>
                </a:lnTo>
                <a:lnTo>
                  <a:pt x="80" y="56"/>
                </a:lnTo>
                <a:lnTo>
                  <a:pt x="82" y="44"/>
                </a:lnTo>
                <a:lnTo>
                  <a:pt x="82" y="36"/>
                </a:lnTo>
                <a:lnTo>
                  <a:pt x="88" y="20"/>
                </a:lnTo>
                <a:lnTo>
                  <a:pt x="96" y="10"/>
                </a:lnTo>
                <a:lnTo>
                  <a:pt x="102" y="2"/>
                </a:lnTo>
                <a:lnTo>
                  <a:pt x="102" y="2"/>
                </a:lnTo>
                <a:lnTo>
                  <a:pt x="104" y="2"/>
                </a:lnTo>
                <a:lnTo>
                  <a:pt x="104" y="2"/>
                </a:lnTo>
                <a:lnTo>
                  <a:pt x="104" y="2"/>
                </a:lnTo>
                <a:lnTo>
                  <a:pt x="104" y="2"/>
                </a:lnTo>
                <a:lnTo>
                  <a:pt x="106" y="4"/>
                </a:lnTo>
                <a:lnTo>
                  <a:pt x="110" y="12"/>
                </a:lnTo>
                <a:lnTo>
                  <a:pt x="114" y="2"/>
                </a:lnTo>
                <a:lnTo>
                  <a:pt x="114" y="2"/>
                </a:lnTo>
                <a:lnTo>
                  <a:pt x="114" y="0"/>
                </a:lnTo>
                <a:lnTo>
                  <a:pt x="114" y="0"/>
                </a:lnTo>
                <a:lnTo>
                  <a:pt x="116" y="0"/>
                </a:lnTo>
                <a:lnTo>
                  <a:pt x="116" y="0"/>
                </a:lnTo>
                <a:lnTo>
                  <a:pt x="118" y="0"/>
                </a:lnTo>
                <a:lnTo>
                  <a:pt x="118" y="0"/>
                </a:lnTo>
                <a:lnTo>
                  <a:pt x="124" y="8"/>
                </a:lnTo>
                <a:lnTo>
                  <a:pt x="134" y="18"/>
                </a:lnTo>
                <a:lnTo>
                  <a:pt x="140" y="32"/>
                </a:lnTo>
                <a:lnTo>
                  <a:pt x="142" y="42"/>
                </a:lnTo>
                <a:lnTo>
                  <a:pt x="144" y="54"/>
                </a:lnTo>
                <a:lnTo>
                  <a:pt x="144" y="54"/>
                </a:lnTo>
                <a:lnTo>
                  <a:pt x="142" y="70"/>
                </a:lnTo>
                <a:lnTo>
                  <a:pt x="138" y="84"/>
                </a:lnTo>
                <a:lnTo>
                  <a:pt x="138" y="84"/>
                </a:lnTo>
                <a:lnTo>
                  <a:pt x="150" y="76"/>
                </a:lnTo>
                <a:lnTo>
                  <a:pt x="164" y="68"/>
                </a:lnTo>
                <a:lnTo>
                  <a:pt x="164" y="68"/>
                </a:lnTo>
                <a:lnTo>
                  <a:pt x="176" y="64"/>
                </a:lnTo>
                <a:lnTo>
                  <a:pt x="188" y="62"/>
                </a:lnTo>
                <a:lnTo>
                  <a:pt x="188" y="62"/>
                </a:lnTo>
                <a:lnTo>
                  <a:pt x="198" y="64"/>
                </a:lnTo>
                <a:lnTo>
                  <a:pt x="208" y="66"/>
                </a:lnTo>
                <a:lnTo>
                  <a:pt x="222" y="72"/>
                </a:lnTo>
                <a:lnTo>
                  <a:pt x="222" y="72"/>
                </a:lnTo>
                <a:lnTo>
                  <a:pt x="222" y="74"/>
                </a:lnTo>
                <a:lnTo>
                  <a:pt x="222" y="74"/>
                </a:lnTo>
                <a:lnTo>
                  <a:pt x="222" y="76"/>
                </a:lnTo>
                <a:lnTo>
                  <a:pt x="214" y="82"/>
                </a:lnTo>
                <a:lnTo>
                  <a:pt x="226" y="82"/>
                </a:lnTo>
                <a:lnTo>
                  <a:pt x="226" y="82"/>
                </a:lnTo>
                <a:lnTo>
                  <a:pt x="226" y="84"/>
                </a:lnTo>
                <a:lnTo>
                  <a:pt x="226" y="84"/>
                </a:lnTo>
                <a:lnTo>
                  <a:pt x="228" y="86"/>
                </a:lnTo>
                <a:lnTo>
                  <a:pt x="228" y="86"/>
                </a:lnTo>
                <a:lnTo>
                  <a:pt x="224" y="94"/>
                </a:lnTo>
                <a:lnTo>
                  <a:pt x="216" y="106"/>
                </a:lnTo>
                <a:lnTo>
                  <a:pt x="204" y="118"/>
                </a:lnTo>
                <a:lnTo>
                  <a:pt x="196" y="122"/>
                </a:lnTo>
                <a:lnTo>
                  <a:pt x="186" y="126"/>
                </a:lnTo>
                <a:lnTo>
                  <a:pt x="186" y="126"/>
                </a:lnTo>
                <a:lnTo>
                  <a:pt x="174" y="130"/>
                </a:lnTo>
                <a:lnTo>
                  <a:pt x="162" y="132"/>
                </a:lnTo>
                <a:lnTo>
                  <a:pt x="162" y="132"/>
                </a:lnTo>
                <a:lnTo>
                  <a:pt x="154" y="130"/>
                </a:lnTo>
                <a:lnTo>
                  <a:pt x="154" y="130"/>
                </a:lnTo>
                <a:lnTo>
                  <a:pt x="166" y="138"/>
                </a:lnTo>
                <a:lnTo>
                  <a:pt x="178" y="152"/>
                </a:lnTo>
                <a:lnTo>
                  <a:pt x="178" y="152"/>
                </a:lnTo>
                <a:lnTo>
                  <a:pt x="184" y="160"/>
                </a:lnTo>
                <a:lnTo>
                  <a:pt x="188" y="168"/>
                </a:lnTo>
                <a:lnTo>
                  <a:pt x="194" y="184"/>
                </a:lnTo>
                <a:lnTo>
                  <a:pt x="194" y="196"/>
                </a:lnTo>
                <a:lnTo>
                  <a:pt x="192" y="206"/>
                </a:lnTo>
                <a:lnTo>
                  <a:pt x="192" y="206"/>
                </a:lnTo>
                <a:lnTo>
                  <a:pt x="190" y="208"/>
                </a:lnTo>
                <a:lnTo>
                  <a:pt x="190" y="208"/>
                </a:lnTo>
                <a:lnTo>
                  <a:pt x="190" y="208"/>
                </a:lnTo>
                <a:lnTo>
                  <a:pt x="190" y="208"/>
                </a:lnTo>
                <a:lnTo>
                  <a:pt x="188" y="208"/>
                </a:lnTo>
                <a:lnTo>
                  <a:pt x="180" y="204"/>
                </a:lnTo>
                <a:lnTo>
                  <a:pt x="184" y="214"/>
                </a:lnTo>
                <a:lnTo>
                  <a:pt x="184" y="214"/>
                </a:lnTo>
                <a:lnTo>
                  <a:pt x="184" y="216"/>
                </a:lnTo>
                <a:lnTo>
                  <a:pt x="184" y="216"/>
                </a:lnTo>
                <a:lnTo>
                  <a:pt x="180" y="216"/>
                </a:lnTo>
                <a:lnTo>
                  <a:pt x="180" y="216"/>
                </a:lnTo>
                <a:close/>
              </a:path>
            </a:pathLst>
          </a:custGeom>
          <a:solidFill>
            <a:srgbClr val="E690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822450" y="6758688"/>
            <a:ext cx="31128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各日：</a:t>
            </a:r>
            <a:r>
              <a:rPr lang="en-US" altLang="ja-JP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6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グループ（６組）限定（対象・５歳以上）</a:t>
            </a:r>
            <a:endParaRPr lang="en-US" altLang="ja-JP" sz="1000" dirty="0" smtClean="0"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時間：</a:t>
            </a:r>
            <a:r>
              <a:rPr lang="en-US" altLang="ja-JP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9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：</a:t>
            </a:r>
            <a:r>
              <a:rPr lang="en-US" altLang="ja-JP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00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～</a:t>
            </a:r>
            <a:r>
              <a:rPr lang="en-US" altLang="ja-JP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13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：</a:t>
            </a:r>
            <a:r>
              <a:rPr lang="en-US" altLang="ja-JP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00</a:t>
            </a:r>
          </a:p>
          <a:p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料金：１グループ</a:t>
            </a:r>
            <a:r>
              <a:rPr lang="ja-JP" altLang="en-US" sz="1000" dirty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 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￥</a:t>
            </a:r>
            <a:r>
              <a:rPr lang="en-US" altLang="ja-JP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3,000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円（保険代込み）</a:t>
            </a:r>
            <a:endParaRPr lang="en-US" altLang="ja-JP" sz="1000" dirty="0"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en-US" altLang="ja-JP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      (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お一組様、</a:t>
            </a:r>
            <a:r>
              <a:rPr lang="en-US" altLang="ja-JP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2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名より最大</a:t>
            </a:r>
            <a:r>
              <a:rPr lang="en-US" altLang="ja-JP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5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人まで申し込み</a:t>
            </a:r>
            <a:r>
              <a:rPr lang="ja-JP" altLang="en-US" sz="1000" dirty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可</a:t>
            </a:r>
            <a:r>
              <a:rPr lang="en-US" altLang="ja-JP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)</a:t>
            </a:r>
          </a:p>
          <a:p>
            <a:r>
              <a:rPr lang="ja-JP" altLang="en-US" sz="1000" dirty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集合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場所：竹野子ども体験村（無料駐車場あり）</a:t>
            </a:r>
            <a:endParaRPr lang="en-US" altLang="ja-JP" sz="1000" dirty="0" smtClean="0"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1000" dirty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最少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人数：１</a:t>
            </a:r>
            <a:r>
              <a:rPr lang="ja-JP" altLang="en-US" sz="1000" dirty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組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～より催事</a:t>
            </a:r>
            <a:endParaRPr lang="en-US" altLang="ja-JP" sz="1000" dirty="0" smtClean="0"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持ち物：エプロン・タオル・三角巾・</a:t>
            </a:r>
            <a:r>
              <a:rPr lang="en-US" altLang="ja-JP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(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飲料</a:t>
            </a:r>
            <a:r>
              <a:rPr lang="en-US" altLang="ja-JP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)</a:t>
            </a:r>
            <a:r>
              <a:rPr lang="ja-JP" altLang="en-US" sz="1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水筒</a:t>
            </a:r>
            <a:endParaRPr lang="ja-JP" altLang="en-US" sz="1000" dirty="0"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028557" y="654703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E300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親子で参加ＯＫ！</a:t>
            </a:r>
            <a:endParaRPr kumimoji="1" lang="ja-JP" altLang="en-US" b="1" dirty="0">
              <a:solidFill>
                <a:srgbClr val="E30047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176001" y="6336587"/>
            <a:ext cx="1306768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50" b="1" dirty="0">
                <a:solidFill>
                  <a:srgbClr val="804F2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うどん</a:t>
            </a:r>
            <a:r>
              <a:rPr lang="ja-JP" altLang="en-US" sz="1250" b="1" dirty="0" smtClean="0">
                <a:solidFill>
                  <a:srgbClr val="804F2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打ち</a:t>
            </a:r>
            <a:r>
              <a:rPr kumimoji="1" lang="ja-JP" altLang="en-US" sz="1250" b="1" dirty="0" smtClean="0">
                <a:solidFill>
                  <a:srgbClr val="804F2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体験</a:t>
            </a:r>
            <a:endParaRPr kumimoji="1" lang="ja-JP" altLang="en-US" sz="1250" b="1" dirty="0">
              <a:solidFill>
                <a:srgbClr val="804F2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955333" y="8486068"/>
            <a:ext cx="20874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 smtClean="0">
                <a:solidFill>
                  <a:srgbClr val="804F2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豊岡市立</a:t>
            </a:r>
            <a:r>
              <a:rPr lang="ja-JP" altLang="en-US" sz="1300" b="1" dirty="0">
                <a:solidFill>
                  <a:srgbClr val="804F2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竹野子ども体験</a:t>
            </a:r>
            <a:r>
              <a:rPr lang="ja-JP" altLang="en-US" sz="1300" b="1" dirty="0" smtClean="0">
                <a:solidFill>
                  <a:srgbClr val="804F2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村 </a:t>
            </a:r>
            <a:endParaRPr kumimoji="1" lang="ja-JP" altLang="en-US" sz="1300" b="1" dirty="0">
              <a:solidFill>
                <a:srgbClr val="804F2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359289" y="8835838"/>
            <a:ext cx="310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申し込み方法は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ＴＥＬ</a:t>
            </a:r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・ＦＡＸにて募集いたします。</a:t>
            </a:r>
            <a:endParaRPr kumimoji="1"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（開催日前々日まで申し込み可）</a:t>
            </a:r>
            <a:endParaRPr kumimoji="1"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参加日、生年月日、住所、連絡先を記入またはお伝え下さい。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57670" y="5516417"/>
            <a:ext cx="53732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500" b="1" dirty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1" lang="ja-JP" altLang="en-US" sz="5500" b="1" dirty="0">
              <a:effectLst>
                <a:glow rad="139700">
                  <a:schemeClr val="bg1">
                    <a:alpha val="7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14208" y="5516417"/>
            <a:ext cx="88998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5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kumimoji="1" lang="ja-JP" altLang="en-US" sz="5500" b="1" dirty="0">
              <a:effectLst>
                <a:glow rad="139700">
                  <a:schemeClr val="bg1">
                    <a:alpha val="7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91644" y="586946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月</a:t>
            </a:r>
            <a:endParaRPr kumimoji="1" lang="ja-JP" altLang="en-US" sz="2400" b="1" dirty="0">
              <a:effectLst>
                <a:glow rad="139700">
                  <a:schemeClr val="bg1">
                    <a:alpha val="70000"/>
                  </a:schemeClr>
                </a:glo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1385724" y="586946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日</a:t>
            </a:r>
            <a:endParaRPr kumimoji="1" lang="ja-JP" altLang="en-US" sz="2400" b="1" dirty="0">
              <a:effectLst>
                <a:glow rad="139700">
                  <a:schemeClr val="bg1">
                    <a:alpha val="70000"/>
                  </a:schemeClr>
                </a:glo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5" name="Freeform 35"/>
          <p:cNvSpPr>
            <a:spLocks/>
          </p:cNvSpPr>
          <p:nvPr/>
        </p:nvSpPr>
        <p:spPr bwMode="auto">
          <a:xfrm>
            <a:off x="4321009" y="6385952"/>
            <a:ext cx="241300" cy="276225"/>
          </a:xfrm>
          <a:custGeom>
            <a:avLst/>
            <a:gdLst>
              <a:gd name="T0" fmla="*/ 152 w 152"/>
              <a:gd name="T1" fmla="*/ 88 h 174"/>
              <a:gd name="T2" fmla="*/ 76 w 152"/>
              <a:gd name="T3" fmla="*/ 132 h 174"/>
              <a:gd name="T4" fmla="*/ 0 w 152"/>
              <a:gd name="T5" fmla="*/ 174 h 174"/>
              <a:gd name="T6" fmla="*/ 0 w 152"/>
              <a:gd name="T7" fmla="*/ 88 h 174"/>
              <a:gd name="T8" fmla="*/ 0 w 152"/>
              <a:gd name="T9" fmla="*/ 0 h 174"/>
              <a:gd name="T10" fmla="*/ 76 w 152"/>
              <a:gd name="T11" fmla="*/ 44 h 174"/>
              <a:gd name="T12" fmla="*/ 152 w 152"/>
              <a:gd name="T13" fmla="*/ 8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" h="174">
                <a:moveTo>
                  <a:pt x="152" y="88"/>
                </a:moveTo>
                <a:lnTo>
                  <a:pt x="76" y="132"/>
                </a:lnTo>
                <a:lnTo>
                  <a:pt x="0" y="174"/>
                </a:lnTo>
                <a:lnTo>
                  <a:pt x="0" y="88"/>
                </a:lnTo>
                <a:lnTo>
                  <a:pt x="0" y="0"/>
                </a:lnTo>
                <a:lnTo>
                  <a:pt x="76" y="44"/>
                </a:lnTo>
                <a:lnTo>
                  <a:pt x="152" y="88"/>
                </a:lnTo>
                <a:close/>
              </a:path>
            </a:pathLst>
          </a:custGeom>
          <a:solidFill>
            <a:srgbClr val="E300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2952961" y="5498928"/>
            <a:ext cx="42817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lain"/>
            </a:pPr>
            <a:r>
              <a:rPr lang="en-US" altLang="ja-JP" sz="55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ja-JP" altLang="en-US" sz="55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　 </a:t>
            </a:r>
            <a:r>
              <a:rPr lang="en-US" altLang="ja-JP" sz="55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6  4</a:t>
            </a: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6307988" y="5844424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日</a:t>
            </a:r>
            <a:endParaRPr kumimoji="1" lang="ja-JP" altLang="en-US" sz="2400" b="1" dirty="0">
              <a:effectLst>
                <a:glow rad="139700">
                  <a:schemeClr val="bg1">
                    <a:alpha val="70000"/>
                  </a:schemeClr>
                </a:glo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283909" y="5512349"/>
            <a:ext cx="53732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5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1" lang="ja-JP" altLang="en-US" sz="5500" b="1" dirty="0">
              <a:effectLst>
                <a:glow rad="139700">
                  <a:schemeClr val="bg1">
                    <a:alpha val="7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671487" y="5853368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月</a:t>
            </a:r>
            <a:endParaRPr kumimoji="1" lang="ja-JP" altLang="en-US" sz="2400" b="1" dirty="0">
              <a:effectLst>
                <a:glow rad="139700">
                  <a:schemeClr val="bg1">
                    <a:alpha val="70000"/>
                  </a:schemeClr>
                </a:glo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277363" y="5844201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日</a:t>
            </a:r>
            <a:endParaRPr kumimoji="1" lang="ja-JP" altLang="en-US" sz="2400" b="1" dirty="0">
              <a:effectLst>
                <a:glow rad="139700">
                  <a:schemeClr val="bg1">
                    <a:alpha val="70000"/>
                  </a:schemeClr>
                </a:glo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394225" y="5848019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日</a:t>
            </a:r>
            <a:endParaRPr kumimoji="1" lang="ja-JP" altLang="en-US" sz="2400" b="1" dirty="0">
              <a:effectLst>
                <a:glow rad="139700">
                  <a:schemeClr val="bg1">
                    <a:alpha val="70000"/>
                  </a:schemeClr>
                </a:glo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350" y="6296815"/>
            <a:ext cx="14859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109" y="7510705"/>
            <a:ext cx="1485898" cy="11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0972" y="6614930"/>
            <a:ext cx="2389260" cy="185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テキスト ボックス 90"/>
          <p:cNvSpPr txBox="1"/>
          <p:nvPr/>
        </p:nvSpPr>
        <p:spPr>
          <a:xfrm>
            <a:off x="4553606" y="6227008"/>
            <a:ext cx="301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1" lang="en-US" altLang="ja-JP" sz="3200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:00</a:t>
            </a:r>
            <a:r>
              <a:rPr lang="en-US" altLang="ja-JP" sz="3200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〜13</a:t>
            </a:r>
            <a:r>
              <a:rPr lang="ja-JP" altLang="en-US" sz="3200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ja-JP" sz="3200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kumimoji="1" lang="en-US" altLang="ja-JP" sz="3200" dirty="0" smtClean="0">
              <a:effectLst>
                <a:glow rad="139700">
                  <a:schemeClr val="bg1">
                    <a:alpha val="7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8808" y="-38319"/>
            <a:ext cx="3848391" cy="288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Freeform 31"/>
          <p:cNvSpPr>
            <a:spLocks/>
          </p:cNvSpPr>
          <p:nvPr/>
        </p:nvSpPr>
        <p:spPr bwMode="auto">
          <a:xfrm>
            <a:off x="4829449" y="5929672"/>
            <a:ext cx="330200" cy="330200"/>
          </a:xfrm>
          <a:custGeom>
            <a:avLst/>
            <a:gdLst>
              <a:gd name="T0" fmla="*/ 208 w 208"/>
              <a:gd name="T1" fmla="*/ 104 h 208"/>
              <a:gd name="T2" fmla="*/ 208 w 208"/>
              <a:gd name="T3" fmla="*/ 104 h 208"/>
              <a:gd name="T4" fmla="*/ 206 w 208"/>
              <a:gd name="T5" fmla="*/ 126 h 208"/>
              <a:gd name="T6" fmla="*/ 200 w 208"/>
              <a:gd name="T7" fmla="*/ 146 h 208"/>
              <a:gd name="T8" fmla="*/ 190 w 208"/>
              <a:gd name="T9" fmla="*/ 162 h 208"/>
              <a:gd name="T10" fmla="*/ 178 w 208"/>
              <a:gd name="T11" fmla="*/ 178 h 208"/>
              <a:gd name="T12" fmla="*/ 162 w 208"/>
              <a:gd name="T13" fmla="*/ 190 h 208"/>
              <a:gd name="T14" fmla="*/ 144 w 208"/>
              <a:gd name="T15" fmla="*/ 200 h 208"/>
              <a:gd name="T16" fmla="*/ 124 w 208"/>
              <a:gd name="T17" fmla="*/ 206 h 208"/>
              <a:gd name="T18" fmla="*/ 104 w 208"/>
              <a:gd name="T19" fmla="*/ 208 h 208"/>
              <a:gd name="T20" fmla="*/ 104 w 208"/>
              <a:gd name="T21" fmla="*/ 208 h 208"/>
              <a:gd name="T22" fmla="*/ 82 w 208"/>
              <a:gd name="T23" fmla="*/ 206 h 208"/>
              <a:gd name="T24" fmla="*/ 62 w 208"/>
              <a:gd name="T25" fmla="*/ 200 h 208"/>
              <a:gd name="T26" fmla="*/ 46 w 208"/>
              <a:gd name="T27" fmla="*/ 190 h 208"/>
              <a:gd name="T28" fmla="*/ 30 w 208"/>
              <a:gd name="T29" fmla="*/ 178 h 208"/>
              <a:gd name="T30" fmla="*/ 18 w 208"/>
              <a:gd name="T31" fmla="*/ 162 h 208"/>
              <a:gd name="T32" fmla="*/ 8 w 208"/>
              <a:gd name="T33" fmla="*/ 146 h 208"/>
              <a:gd name="T34" fmla="*/ 2 w 208"/>
              <a:gd name="T35" fmla="*/ 126 h 208"/>
              <a:gd name="T36" fmla="*/ 0 w 208"/>
              <a:gd name="T37" fmla="*/ 104 h 208"/>
              <a:gd name="T38" fmla="*/ 0 w 208"/>
              <a:gd name="T39" fmla="*/ 104 h 208"/>
              <a:gd name="T40" fmla="*/ 2 w 208"/>
              <a:gd name="T41" fmla="*/ 84 h 208"/>
              <a:gd name="T42" fmla="*/ 8 w 208"/>
              <a:gd name="T43" fmla="*/ 64 h 208"/>
              <a:gd name="T44" fmla="*/ 18 w 208"/>
              <a:gd name="T45" fmla="*/ 46 h 208"/>
              <a:gd name="T46" fmla="*/ 30 w 208"/>
              <a:gd name="T47" fmla="*/ 30 h 208"/>
              <a:gd name="T48" fmla="*/ 46 w 208"/>
              <a:gd name="T49" fmla="*/ 18 h 208"/>
              <a:gd name="T50" fmla="*/ 62 w 208"/>
              <a:gd name="T51" fmla="*/ 8 h 208"/>
              <a:gd name="T52" fmla="*/ 82 w 208"/>
              <a:gd name="T53" fmla="*/ 2 h 208"/>
              <a:gd name="T54" fmla="*/ 104 w 208"/>
              <a:gd name="T55" fmla="*/ 0 h 208"/>
              <a:gd name="T56" fmla="*/ 104 w 208"/>
              <a:gd name="T57" fmla="*/ 0 h 208"/>
              <a:gd name="T58" fmla="*/ 124 w 208"/>
              <a:gd name="T59" fmla="*/ 2 h 208"/>
              <a:gd name="T60" fmla="*/ 144 w 208"/>
              <a:gd name="T61" fmla="*/ 8 h 208"/>
              <a:gd name="T62" fmla="*/ 162 w 208"/>
              <a:gd name="T63" fmla="*/ 18 h 208"/>
              <a:gd name="T64" fmla="*/ 178 w 208"/>
              <a:gd name="T65" fmla="*/ 30 h 208"/>
              <a:gd name="T66" fmla="*/ 190 w 208"/>
              <a:gd name="T67" fmla="*/ 46 h 208"/>
              <a:gd name="T68" fmla="*/ 200 w 208"/>
              <a:gd name="T69" fmla="*/ 64 h 208"/>
              <a:gd name="T70" fmla="*/ 206 w 208"/>
              <a:gd name="T71" fmla="*/ 84 h 208"/>
              <a:gd name="T72" fmla="*/ 208 w 208"/>
              <a:gd name="T73" fmla="*/ 104 h 208"/>
              <a:gd name="T74" fmla="*/ 208 w 208"/>
              <a:gd name="T75" fmla="*/ 10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8" h="208">
                <a:moveTo>
                  <a:pt x="208" y="104"/>
                </a:moveTo>
                <a:lnTo>
                  <a:pt x="208" y="104"/>
                </a:lnTo>
                <a:lnTo>
                  <a:pt x="206" y="126"/>
                </a:lnTo>
                <a:lnTo>
                  <a:pt x="200" y="146"/>
                </a:lnTo>
                <a:lnTo>
                  <a:pt x="190" y="162"/>
                </a:lnTo>
                <a:lnTo>
                  <a:pt x="178" y="178"/>
                </a:lnTo>
                <a:lnTo>
                  <a:pt x="162" y="190"/>
                </a:lnTo>
                <a:lnTo>
                  <a:pt x="144" y="200"/>
                </a:lnTo>
                <a:lnTo>
                  <a:pt x="124" y="206"/>
                </a:lnTo>
                <a:lnTo>
                  <a:pt x="104" y="208"/>
                </a:lnTo>
                <a:lnTo>
                  <a:pt x="104" y="208"/>
                </a:lnTo>
                <a:lnTo>
                  <a:pt x="82" y="206"/>
                </a:lnTo>
                <a:lnTo>
                  <a:pt x="62" y="200"/>
                </a:lnTo>
                <a:lnTo>
                  <a:pt x="46" y="190"/>
                </a:lnTo>
                <a:lnTo>
                  <a:pt x="30" y="178"/>
                </a:lnTo>
                <a:lnTo>
                  <a:pt x="18" y="162"/>
                </a:lnTo>
                <a:lnTo>
                  <a:pt x="8" y="146"/>
                </a:lnTo>
                <a:lnTo>
                  <a:pt x="2" y="126"/>
                </a:lnTo>
                <a:lnTo>
                  <a:pt x="0" y="104"/>
                </a:lnTo>
                <a:lnTo>
                  <a:pt x="0" y="104"/>
                </a:lnTo>
                <a:lnTo>
                  <a:pt x="2" y="84"/>
                </a:lnTo>
                <a:lnTo>
                  <a:pt x="8" y="64"/>
                </a:lnTo>
                <a:lnTo>
                  <a:pt x="18" y="46"/>
                </a:lnTo>
                <a:lnTo>
                  <a:pt x="30" y="30"/>
                </a:lnTo>
                <a:lnTo>
                  <a:pt x="46" y="18"/>
                </a:lnTo>
                <a:lnTo>
                  <a:pt x="62" y="8"/>
                </a:lnTo>
                <a:lnTo>
                  <a:pt x="82" y="2"/>
                </a:lnTo>
                <a:lnTo>
                  <a:pt x="104" y="0"/>
                </a:lnTo>
                <a:lnTo>
                  <a:pt x="104" y="0"/>
                </a:lnTo>
                <a:lnTo>
                  <a:pt x="124" y="2"/>
                </a:lnTo>
                <a:lnTo>
                  <a:pt x="144" y="8"/>
                </a:lnTo>
                <a:lnTo>
                  <a:pt x="162" y="18"/>
                </a:lnTo>
                <a:lnTo>
                  <a:pt x="178" y="30"/>
                </a:lnTo>
                <a:lnTo>
                  <a:pt x="190" y="46"/>
                </a:lnTo>
                <a:lnTo>
                  <a:pt x="200" y="64"/>
                </a:lnTo>
                <a:lnTo>
                  <a:pt x="206" y="84"/>
                </a:lnTo>
                <a:lnTo>
                  <a:pt x="208" y="104"/>
                </a:lnTo>
                <a:lnTo>
                  <a:pt x="208" y="104"/>
                </a:lnTo>
                <a:close/>
              </a:path>
            </a:pathLst>
          </a:custGeom>
          <a:solidFill>
            <a:srgbClr val="C2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9900" y="3145192"/>
            <a:ext cx="2095443" cy="157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6620" y="2847974"/>
            <a:ext cx="3848101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101926" y="397443"/>
            <a:ext cx="519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effectLst>
                  <a:glow rad="139700">
                    <a:schemeClr val="bg1">
                      <a:alpha val="9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うどん打ち</a:t>
            </a:r>
            <a:r>
              <a:rPr lang="ja-JP" altLang="en-US" sz="2400" b="1" dirty="0" smtClean="0">
                <a:effectLst>
                  <a:glow rad="139700">
                    <a:schemeClr val="bg1">
                      <a:alpha val="9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体験を家族でしませんか</a:t>
            </a:r>
            <a:endParaRPr kumimoji="1" lang="ja-JP" altLang="en-US" sz="2400" b="1" dirty="0">
              <a:effectLst>
                <a:glow rad="139700">
                  <a:schemeClr val="bg1">
                    <a:alpha val="9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67149" y="4650100"/>
            <a:ext cx="3942105" cy="116955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1" lang="ja-JP" altLang="en-US" sz="7000" b="1" spc="300" dirty="0" smtClean="0">
                <a:solidFill>
                  <a:srgbClr val="00B0F0"/>
                </a:solidFill>
                <a:effectLst>
                  <a:glow rad="190500">
                    <a:schemeClr val="bg1">
                      <a:alpha val="9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どん打ち</a:t>
            </a:r>
            <a:endParaRPr kumimoji="1" lang="ja-JP" altLang="en-US" sz="7000" b="1" spc="300" dirty="0">
              <a:solidFill>
                <a:srgbClr val="00B0F0"/>
              </a:solidFill>
              <a:effectLst>
                <a:glow rad="190500">
                  <a:schemeClr val="bg1">
                    <a:alpha val="90000"/>
                  </a:schemeClr>
                </a:glo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3660796" y="5905398"/>
            <a:ext cx="391454" cy="357604"/>
            <a:chOff x="-422080" y="4481299"/>
            <a:chExt cx="391454" cy="357604"/>
          </a:xfrm>
        </p:grpSpPr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-390606" y="4508703"/>
              <a:ext cx="330200" cy="330200"/>
            </a:xfrm>
            <a:custGeom>
              <a:avLst/>
              <a:gdLst>
                <a:gd name="T0" fmla="*/ 208 w 208"/>
                <a:gd name="T1" fmla="*/ 104 h 208"/>
                <a:gd name="T2" fmla="*/ 208 w 208"/>
                <a:gd name="T3" fmla="*/ 104 h 208"/>
                <a:gd name="T4" fmla="*/ 206 w 208"/>
                <a:gd name="T5" fmla="*/ 126 h 208"/>
                <a:gd name="T6" fmla="*/ 200 w 208"/>
                <a:gd name="T7" fmla="*/ 146 h 208"/>
                <a:gd name="T8" fmla="*/ 190 w 208"/>
                <a:gd name="T9" fmla="*/ 162 h 208"/>
                <a:gd name="T10" fmla="*/ 178 w 208"/>
                <a:gd name="T11" fmla="*/ 178 h 208"/>
                <a:gd name="T12" fmla="*/ 162 w 208"/>
                <a:gd name="T13" fmla="*/ 190 h 208"/>
                <a:gd name="T14" fmla="*/ 144 w 208"/>
                <a:gd name="T15" fmla="*/ 200 h 208"/>
                <a:gd name="T16" fmla="*/ 124 w 208"/>
                <a:gd name="T17" fmla="*/ 206 h 208"/>
                <a:gd name="T18" fmla="*/ 104 w 208"/>
                <a:gd name="T19" fmla="*/ 208 h 208"/>
                <a:gd name="T20" fmla="*/ 104 w 208"/>
                <a:gd name="T21" fmla="*/ 208 h 208"/>
                <a:gd name="T22" fmla="*/ 82 w 208"/>
                <a:gd name="T23" fmla="*/ 206 h 208"/>
                <a:gd name="T24" fmla="*/ 62 w 208"/>
                <a:gd name="T25" fmla="*/ 200 h 208"/>
                <a:gd name="T26" fmla="*/ 46 w 208"/>
                <a:gd name="T27" fmla="*/ 190 h 208"/>
                <a:gd name="T28" fmla="*/ 30 w 208"/>
                <a:gd name="T29" fmla="*/ 178 h 208"/>
                <a:gd name="T30" fmla="*/ 18 w 208"/>
                <a:gd name="T31" fmla="*/ 162 h 208"/>
                <a:gd name="T32" fmla="*/ 8 w 208"/>
                <a:gd name="T33" fmla="*/ 146 h 208"/>
                <a:gd name="T34" fmla="*/ 2 w 208"/>
                <a:gd name="T35" fmla="*/ 126 h 208"/>
                <a:gd name="T36" fmla="*/ 0 w 208"/>
                <a:gd name="T37" fmla="*/ 104 h 208"/>
                <a:gd name="T38" fmla="*/ 0 w 208"/>
                <a:gd name="T39" fmla="*/ 104 h 208"/>
                <a:gd name="T40" fmla="*/ 2 w 208"/>
                <a:gd name="T41" fmla="*/ 84 h 208"/>
                <a:gd name="T42" fmla="*/ 8 w 208"/>
                <a:gd name="T43" fmla="*/ 64 h 208"/>
                <a:gd name="T44" fmla="*/ 18 w 208"/>
                <a:gd name="T45" fmla="*/ 46 h 208"/>
                <a:gd name="T46" fmla="*/ 30 w 208"/>
                <a:gd name="T47" fmla="*/ 30 h 208"/>
                <a:gd name="T48" fmla="*/ 46 w 208"/>
                <a:gd name="T49" fmla="*/ 18 h 208"/>
                <a:gd name="T50" fmla="*/ 62 w 208"/>
                <a:gd name="T51" fmla="*/ 8 h 208"/>
                <a:gd name="T52" fmla="*/ 82 w 208"/>
                <a:gd name="T53" fmla="*/ 2 h 208"/>
                <a:gd name="T54" fmla="*/ 104 w 208"/>
                <a:gd name="T55" fmla="*/ 0 h 208"/>
                <a:gd name="T56" fmla="*/ 104 w 208"/>
                <a:gd name="T57" fmla="*/ 0 h 208"/>
                <a:gd name="T58" fmla="*/ 124 w 208"/>
                <a:gd name="T59" fmla="*/ 2 h 208"/>
                <a:gd name="T60" fmla="*/ 144 w 208"/>
                <a:gd name="T61" fmla="*/ 8 h 208"/>
                <a:gd name="T62" fmla="*/ 162 w 208"/>
                <a:gd name="T63" fmla="*/ 18 h 208"/>
                <a:gd name="T64" fmla="*/ 178 w 208"/>
                <a:gd name="T65" fmla="*/ 30 h 208"/>
                <a:gd name="T66" fmla="*/ 190 w 208"/>
                <a:gd name="T67" fmla="*/ 46 h 208"/>
                <a:gd name="T68" fmla="*/ 200 w 208"/>
                <a:gd name="T69" fmla="*/ 64 h 208"/>
                <a:gd name="T70" fmla="*/ 206 w 208"/>
                <a:gd name="T71" fmla="*/ 84 h 208"/>
                <a:gd name="T72" fmla="*/ 208 w 208"/>
                <a:gd name="T73" fmla="*/ 104 h 208"/>
                <a:gd name="T74" fmla="*/ 208 w 208"/>
                <a:gd name="T75" fmla="*/ 10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8">
                  <a:moveTo>
                    <a:pt x="208" y="104"/>
                  </a:moveTo>
                  <a:lnTo>
                    <a:pt x="208" y="104"/>
                  </a:lnTo>
                  <a:lnTo>
                    <a:pt x="206" y="126"/>
                  </a:lnTo>
                  <a:lnTo>
                    <a:pt x="200" y="146"/>
                  </a:lnTo>
                  <a:lnTo>
                    <a:pt x="190" y="162"/>
                  </a:lnTo>
                  <a:lnTo>
                    <a:pt x="178" y="178"/>
                  </a:lnTo>
                  <a:lnTo>
                    <a:pt x="162" y="190"/>
                  </a:lnTo>
                  <a:lnTo>
                    <a:pt x="144" y="200"/>
                  </a:lnTo>
                  <a:lnTo>
                    <a:pt x="124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82" y="206"/>
                  </a:lnTo>
                  <a:lnTo>
                    <a:pt x="62" y="200"/>
                  </a:lnTo>
                  <a:lnTo>
                    <a:pt x="46" y="190"/>
                  </a:lnTo>
                  <a:lnTo>
                    <a:pt x="30" y="178"/>
                  </a:lnTo>
                  <a:lnTo>
                    <a:pt x="18" y="162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2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24" y="2"/>
                  </a:lnTo>
                  <a:lnTo>
                    <a:pt x="144" y="8"/>
                  </a:lnTo>
                  <a:lnTo>
                    <a:pt x="162" y="18"/>
                  </a:lnTo>
                  <a:lnTo>
                    <a:pt x="178" y="30"/>
                  </a:lnTo>
                  <a:lnTo>
                    <a:pt x="190" y="46"/>
                  </a:lnTo>
                  <a:lnTo>
                    <a:pt x="200" y="64"/>
                  </a:lnTo>
                  <a:lnTo>
                    <a:pt x="206" y="84"/>
                  </a:lnTo>
                  <a:lnTo>
                    <a:pt x="208" y="104"/>
                  </a:lnTo>
                  <a:lnTo>
                    <a:pt x="208" y="104"/>
                  </a:lnTo>
                  <a:close/>
                </a:path>
              </a:pathLst>
            </a:custGeom>
            <a:solidFill>
              <a:srgbClr val="C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-422080" y="4481299"/>
              <a:ext cx="3914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600" b="1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日</a:t>
              </a:r>
              <a:endParaRPr kumimoji="1" lang="ja-JP" altLang="en-US" sz="16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sp>
        <p:nvSpPr>
          <p:cNvPr id="83" name="テキスト ボックス 82"/>
          <p:cNvSpPr txBox="1"/>
          <p:nvPr/>
        </p:nvSpPr>
        <p:spPr>
          <a:xfrm>
            <a:off x="4796671" y="5906679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木</a:t>
            </a:r>
            <a:endParaRPr kumimoji="1" lang="ja-JP" altLang="en-US" sz="16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96196" y="3391193"/>
            <a:ext cx="1808508" cy="95410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ja-JP" altLang="en-US" sz="2800" b="1" dirty="0">
                <a:effectLst>
                  <a:glow rad="190500">
                    <a:schemeClr val="bg1">
                      <a:alpha val="8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誕生の</a:t>
            </a:r>
            <a:r>
              <a:rPr lang="ja-JP" altLang="en-US" sz="2800" b="1" dirty="0" smtClean="0">
                <a:effectLst>
                  <a:glow rad="190500">
                    <a:schemeClr val="bg1">
                      <a:alpha val="8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塩ﾞ</a:t>
            </a:r>
            <a:endParaRPr lang="en-US" altLang="ja-JP" sz="2800" b="1" dirty="0" smtClean="0">
              <a:effectLst>
                <a:glow rad="190500">
                  <a:schemeClr val="bg1">
                    <a:alpha val="80000"/>
                  </a:schemeClr>
                </a:glo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2800" b="1" dirty="0" smtClean="0">
                <a:effectLst>
                  <a:glow rad="190500">
                    <a:schemeClr val="bg1">
                      <a:alpha val="8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を使った</a:t>
            </a:r>
            <a:endParaRPr kumimoji="1" lang="ja-JP" altLang="en-US" sz="2800" b="1" dirty="0">
              <a:effectLst>
                <a:glow rad="190500">
                  <a:schemeClr val="bg1">
                    <a:alpha val="80000"/>
                  </a:schemeClr>
                </a:glo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599140" y="585441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effectLst>
                  <a:glow rad="139700">
                    <a:schemeClr val="bg1">
                      <a:alpha val="70000"/>
                    </a:schemeClr>
                  </a:glow>
                </a:effectLst>
                <a:latin typeface="ＭＳ 明朝" panose="02020609040205080304" pitchFamily="17" charset="-128"/>
                <a:ea typeface="ＭＳ 明朝" panose="02020609040205080304" pitchFamily="17" charset="-128"/>
              </a:rPr>
              <a:t>月</a:t>
            </a:r>
            <a:endParaRPr kumimoji="1" lang="ja-JP" altLang="en-US" sz="2400" b="1" dirty="0">
              <a:effectLst>
                <a:glow rad="139700">
                  <a:schemeClr val="bg1">
                    <a:alpha val="70000"/>
                  </a:schemeClr>
                </a:glow>
              </a:effectLst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279400" y="8835838"/>
            <a:ext cx="1543050" cy="42564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b="1" dirty="0" smtClean="0">
                <a:solidFill>
                  <a:srgbClr val="E300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申し込み</a:t>
            </a:r>
            <a:endParaRPr lang="ja-JP" altLang="en-US" b="1" dirty="0">
              <a:solidFill>
                <a:srgbClr val="E30047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118422"/>
              </p:ext>
            </p:extLst>
          </p:nvPr>
        </p:nvGraphicFramePr>
        <p:xfrm>
          <a:off x="271969" y="9335603"/>
          <a:ext cx="7051683" cy="885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8822"/>
                <a:gridCol w="1927798"/>
                <a:gridCol w="1515182"/>
                <a:gridCol w="1609881"/>
              </a:tblGrid>
              <a:tr h="17428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誕生の塩を使ったうどん打ち体験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28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住所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年齢　　　　歳　　　　　男・女　　　　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氏名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連絡先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8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年齢　　　　歳　　　　　男・女　　　　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8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年齢　　　　歳　　　　　男・女　　　　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8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年齢　　　　歳　　　　　男・女　　　　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　　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370" marR="9370" marT="93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3" name="Freeform 35"/>
          <p:cNvSpPr>
            <a:spLocks/>
          </p:cNvSpPr>
          <p:nvPr/>
        </p:nvSpPr>
        <p:spPr bwMode="auto">
          <a:xfrm rot="5400000">
            <a:off x="5564714" y="9250671"/>
            <a:ext cx="190794" cy="208257"/>
          </a:xfrm>
          <a:custGeom>
            <a:avLst/>
            <a:gdLst>
              <a:gd name="T0" fmla="*/ 152 w 152"/>
              <a:gd name="T1" fmla="*/ 88 h 174"/>
              <a:gd name="T2" fmla="*/ 76 w 152"/>
              <a:gd name="T3" fmla="*/ 132 h 174"/>
              <a:gd name="T4" fmla="*/ 0 w 152"/>
              <a:gd name="T5" fmla="*/ 174 h 174"/>
              <a:gd name="T6" fmla="*/ 0 w 152"/>
              <a:gd name="T7" fmla="*/ 88 h 174"/>
              <a:gd name="T8" fmla="*/ 0 w 152"/>
              <a:gd name="T9" fmla="*/ 0 h 174"/>
              <a:gd name="T10" fmla="*/ 76 w 152"/>
              <a:gd name="T11" fmla="*/ 44 h 174"/>
              <a:gd name="T12" fmla="*/ 152 w 152"/>
              <a:gd name="T13" fmla="*/ 88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" h="174">
                <a:moveTo>
                  <a:pt x="152" y="88"/>
                </a:moveTo>
                <a:lnTo>
                  <a:pt x="76" y="132"/>
                </a:lnTo>
                <a:lnTo>
                  <a:pt x="0" y="174"/>
                </a:lnTo>
                <a:lnTo>
                  <a:pt x="0" y="88"/>
                </a:lnTo>
                <a:lnTo>
                  <a:pt x="0" y="0"/>
                </a:lnTo>
                <a:lnTo>
                  <a:pt x="76" y="44"/>
                </a:lnTo>
                <a:lnTo>
                  <a:pt x="152" y="88"/>
                </a:lnTo>
                <a:close/>
              </a:path>
            </a:pathLst>
          </a:custGeom>
          <a:solidFill>
            <a:srgbClr val="E300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74" name="グループ化 73"/>
          <p:cNvGrpSpPr/>
          <p:nvPr/>
        </p:nvGrpSpPr>
        <p:grpSpPr>
          <a:xfrm>
            <a:off x="6756379" y="5878929"/>
            <a:ext cx="391453" cy="357604"/>
            <a:chOff x="-913701" y="4481299"/>
            <a:chExt cx="391453" cy="357604"/>
          </a:xfrm>
        </p:grpSpPr>
        <p:sp>
          <p:nvSpPr>
            <p:cNvPr id="75" name="Freeform 30"/>
            <p:cNvSpPr>
              <a:spLocks/>
            </p:cNvSpPr>
            <p:nvPr/>
          </p:nvSpPr>
          <p:spPr bwMode="auto">
            <a:xfrm>
              <a:off x="-883074" y="4508703"/>
              <a:ext cx="330200" cy="330200"/>
            </a:xfrm>
            <a:custGeom>
              <a:avLst/>
              <a:gdLst>
                <a:gd name="T0" fmla="*/ 208 w 208"/>
                <a:gd name="T1" fmla="*/ 104 h 208"/>
                <a:gd name="T2" fmla="*/ 208 w 208"/>
                <a:gd name="T3" fmla="*/ 104 h 208"/>
                <a:gd name="T4" fmla="*/ 206 w 208"/>
                <a:gd name="T5" fmla="*/ 124 h 208"/>
                <a:gd name="T6" fmla="*/ 200 w 208"/>
                <a:gd name="T7" fmla="*/ 144 h 208"/>
                <a:gd name="T8" fmla="*/ 190 w 208"/>
                <a:gd name="T9" fmla="*/ 162 h 208"/>
                <a:gd name="T10" fmla="*/ 178 w 208"/>
                <a:gd name="T11" fmla="*/ 178 h 208"/>
                <a:gd name="T12" fmla="*/ 162 w 208"/>
                <a:gd name="T13" fmla="*/ 190 h 208"/>
                <a:gd name="T14" fmla="*/ 146 w 208"/>
                <a:gd name="T15" fmla="*/ 200 h 208"/>
                <a:gd name="T16" fmla="*/ 126 w 208"/>
                <a:gd name="T17" fmla="*/ 206 h 208"/>
                <a:gd name="T18" fmla="*/ 104 w 208"/>
                <a:gd name="T19" fmla="*/ 208 h 208"/>
                <a:gd name="T20" fmla="*/ 104 w 208"/>
                <a:gd name="T21" fmla="*/ 208 h 208"/>
                <a:gd name="T22" fmla="*/ 84 w 208"/>
                <a:gd name="T23" fmla="*/ 206 h 208"/>
                <a:gd name="T24" fmla="*/ 64 w 208"/>
                <a:gd name="T25" fmla="*/ 200 h 208"/>
                <a:gd name="T26" fmla="*/ 46 w 208"/>
                <a:gd name="T27" fmla="*/ 190 h 208"/>
                <a:gd name="T28" fmla="*/ 30 w 208"/>
                <a:gd name="T29" fmla="*/ 178 h 208"/>
                <a:gd name="T30" fmla="*/ 18 w 208"/>
                <a:gd name="T31" fmla="*/ 162 h 208"/>
                <a:gd name="T32" fmla="*/ 8 w 208"/>
                <a:gd name="T33" fmla="*/ 144 h 208"/>
                <a:gd name="T34" fmla="*/ 2 w 208"/>
                <a:gd name="T35" fmla="*/ 124 h 208"/>
                <a:gd name="T36" fmla="*/ 0 w 208"/>
                <a:gd name="T37" fmla="*/ 104 h 208"/>
                <a:gd name="T38" fmla="*/ 0 w 208"/>
                <a:gd name="T39" fmla="*/ 104 h 208"/>
                <a:gd name="T40" fmla="*/ 2 w 208"/>
                <a:gd name="T41" fmla="*/ 82 h 208"/>
                <a:gd name="T42" fmla="*/ 8 w 208"/>
                <a:gd name="T43" fmla="*/ 64 h 208"/>
                <a:gd name="T44" fmla="*/ 18 w 208"/>
                <a:gd name="T45" fmla="*/ 46 h 208"/>
                <a:gd name="T46" fmla="*/ 30 w 208"/>
                <a:gd name="T47" fmla="*/ 30 h 208"/>
                <a:gd name="T48" fmla="*/ 46 w 208"/>
                <a:gd name="T49" fmla="*/ 18 h 208"/>
                <a:gd name="T50" fmla="*/ 64 w 208"/>
                <a:gd name="T51" fmla="*/ 8 h 208"/>
                <a:gd name="T52" fmla="*/ 84 w 208"/>
                <a:gd name="T53" fmla="*/ 2 h 208"/>
                <a:gd name="T54" fmla="*/ 104 w 208"/>
                <a:gd name="T55" fmla="*/ 0 h 208"/>
                <a:gd name="T56" fmla="*/ 104 w 208"/>
                <a:gd name="T57" fmla="*/ 0 h 208"/>
                <a:gd name="T58" fmla="*/ 126 w 208"/>
                <a:gd name="T59" fmla="*/ 2 h 208"/>
                <a:gd name="T60" fmla="*/ 146 w 208"/>
                <a:gd name="T61" fmla="*/ 8 h 208"/>
                <a:gd name="T62" fmla="*/ 162 w 208"/>
                <a:gd name="T63" fmla="*/ 18 h 208"/>
                <a:gd name="T64" fmla="*/ 178 w 208"/>
                <a:gd name="T65" fmla="*/ 30 h 208"/>
                <a:gd name="T66" fmla="*/ 190 w 208"/>
                <a:gd name="T67" fmla="*/ 46 h 208"/>
                <a:gd name="T68" fmla="*/ 200 w 208"/>
                <a:gd name="T69" fmla="*/ 64 h 208"/>
                <a:gd name="T70" fmla="*/ 206 w 208"/>
                <a:gd name="T71" fmla="*/ 82 h 208"/>
                <a:gd name="T72" fmla="*/ 208 w 208"/>
                <a:gd name="T73" fmla="*/ 104 h 208"/>
                <a:gd name="T74" fmla="*/ 208 w 208"/>
                <a:gd name="T75" fmla="*/ 10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8">
                  <a:moveTo>
                    <a:pt x="208" y="104"/>
                  </a:moveTo>
                  <a:lnTo>
                    <a:pt x="208" y="104"/>
                  </a:lnTo>
                  <a:lnTo>
                    <a:pt x="206" y="124"/>
                  </a:lnTo>
                  <a:lnTo>
                    <a:pt x="200" y="144"/>
                  </a:lnTo>
                  <a:lnTo>
                    <a:pt x="190" y="162"/>
                  </a:lnTo>
                  <a:lnTo>
                    <a:pt x="178" y="178"/>
                  </a:lnTo>
                  <a:lnTo>
                    <a:pt x="162" y="190"/>
                  </a:lnTo>
                  <a:lnTo>
                    <a:pt x="146" y="200"/>
                  </a:lnTo>
                  <a:lnTo>
                    <a:pt x="126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84" y="206"/>
                  </a:lnTo>
                  <a:lnTo>
                    <a:pt x="64" y="200"/>
                  </a:lnTo>
                  <a:lnTo>
                    <a:pt x="46" y="190"/>
                  </a:lnTo>
                  <a:lnTo>
                    <a:pt x="30" y="178"/>
                  </a:lnTo>
                  <a:lnTo>
                    <a:pt x="18" y="162"/>
                  </a:lnTo>
                  <a:lnTo>
                    <a:pt x="8" y="144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26" y="2"/>
                  </a:lnTo>
                  <a:lnTo>
                    <a:pt x="146" y="8"/>
                  </a:lnTo>
                  <a:lnTo>
                    <a:pt x="162" y="18"/>
                  </a:lnTo>
                  <a:lnTo>
                    <a:pt x="178" y="30"/>
                  </a:lnTo>
                  <a:lnTo>
                    <a:pt x="190" y="46"/>
                  </a:lnTo>
                  <a:lnTo>
                    <a:pt x="200" y="64"/>
                  </a:lnTo>
                  <a:lnTo>
                    <a:pt x="206" y="82"/>
                  </a:lnTo>
                  <a:lnTo>
                    <a:pt x="208" y="104"/>
                  </a:lnTo>
                  <a:lnTo>
                    <a:pt x="208" y="104"/>
                  </a:lnTo>
                  <a:close/>
                </a:path>
              </a:pathLst>
            </a:custGeom>
            <a:solidFill>
              <a:srgbClr val="007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-913701" y="4481299"/>
              <a:ext cx="3914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600" b="1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土</a:t>
              </a:r>
              <a:endParaRPr kumimoji="1" lang="ja-JP" altLang="en-US" sz="16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  <p:grpSp>
        <p:nvGrpSpPr>
          <p:cNvPr id="76" name="グループ化 75"/>
          <p:cNvGrpSpPr/>
          <p:nvPr/>
        </p:nvGrpSpPr>
        <p:grpSpPr>
          <a:xfrm>
            <a:off x="1804742" y="5905398"/>
            <a:ext cx="391454" cy="356661"/>
            <a:chOff x="-2430534" y="4328899"/>
            <a:chExt cx="391454" cy="356661"/>
          </a:xfrm>
        </p:grpSpPr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-2400394" y="4355360"/>
              <a:ext cx="330200" cy="330200"/>
            </a:xfrm>
            <a:custGeom>
              <a:avLst/>
              <a:gdLst>
                <a:gd name="T0" fmla="*/ 208 w 208"/>
                <a:gd name="T1" fmla="*/ 104 h 208"/>
                <a:gd name="T2" fmla="*/ 208 w 208"/>
                <a:gd name="T3" fmla="*/ 104 h 208"/>
                <a:gd name="T4" fmla="*/ 206 w 208"/>
                <a:gd name="T5" fmla="*/ 126 h 208"/>
                <a:gd name="T6" fmla="*/ 200 w 208"/>
                <a:gd name="T7" fmla="*/ 146 h 208"/>
                <a:gd name="T8" fmla="*/ 190 w 208"/>
                <a:gd name="T9" fmla="*/ 162 h 208"/>
                <a:gd name="T10" fmla="*/ 178 w 208"/>
                <a:gd name="T11" fmla="*/ 178 h 208"/>
                <a:gd name="T12" fmla="*/ 162 w 208"/>
                <a:gd name="T13" fmla="*/ 190 h 208"/>
                <a:gd name="T14" fmla="*/ 144 w 208"/>
                <a:gd name="T15" fmla="*/ 200 h 208"/>
                <a:gd name="T16" fmla="*/ 124 w 208"/>
                <a:gd name="T17" fmla="*/ 206 h 208"/>
                <a:gd name="T18" fmla="*/ 104 w 208"/>
                <a:gd name="T19" fmla="*/ 208 h 208"/>
                <a:gd name="T20" fmla="*/ 104 w 208"/>
                <a:gd name="T21" fmla="*/ 208 h 208"/>
                <a:gd name="T22" fmla="*/ 82 w 208"/>
                <a:gd name="T23" fmla="*/ 206 h 208"/>
                <a:gd name="T24" fmla="*/ 62 w 208"/>
                <a:gd name="T25" fmla="*/ 200 h 208"/>
                <a:gd name="T26" fmla="*/ 46 w 208"/>
                <a:gd name="T27" fmla="*/ 190 h 208"/>
                <a:gd name="T28" fmla="*/ 30 w 208"/>
                <a:gd name="T29" fmla="*/ 178 h 208"/>
                <a:gd name="T30" fmla="*/ 18 w 208"/>
                <a:gd name="T31" fmla="*/ 162 h 208"/>
                <a:gd name="T32" fmla="*/ 8 w 208"/>
                <a:gd name="T33" fmla="*/ 146 h 208"/>
                <a:gd name="T34" fmla="*/ 2 w 208"/>
                <a:gd name="T35" fmla="*/ 126 h 208"/>
                <a:gd name="T36" fmla="*/ 0 w 208"/>
                <a:gd name="T37" fmla="*/ 104 h 208"/>
                <a:gd name="T38" fmla="*/ 0 w 208"/>
                <a:gd name="T39" fmla="*/ 104 h 208"/>
                <a:gd name="T40" fmla="*/ 2 w 208"/>
                <a:gd name="T41" fmla="*/ 84 h 208"/>
                <a:gd name="T42" fmla="*/ 8 w 208"/>
                <a:gd name="T43" fmla="*/ 64 h 208"/>
                <a:gd name="T44" fmla="*/ 18 w 208"/>
                <a:gd name="T45" fmla="*/ 46 h 208"/>
                <a:gd name="T46" fmla="*/ 30 w 208"/>
                <a:gd name="T47" fmla="*/ 30 h 208"/>
                <a:gd name="T48" fmla="*/ 46 w 208"/>
                <a:gd name="T49" fmla="*/ 18 h 208"/>
                <a:gd name="T50" fmla="*/ 62 w 208"/>
                <a:gd name="T51" fmla="*/ 8 h 208"/>
                <a:gd name="T52" fmla="*/ 82 w 208"/>
                <a:gd name="T53" fmla="*/ 2 h 208"/>
                <a:gd name="T54" fmla="*/ 104 w 208"/>
                <a:gd name="T55" fmla="*/ 0 h 208"/>
                <a:gd name="T56" fmla="*/ 104 w 208"/>
                <a:gd name="T57" fmla="*/ 0 h 208"/>
                <a:gd name="T58" fmla="*/ 124 w 208"/>
                <a:gd name="T59" fmla="*/ 2 h 208"/>
                <a:gd name="T60" fmla="*/ 144 w 208"/>
                <a:gd name="T61" fmla="*/ 8 h 208"/>
                <a:gd name="T62" fmla="*/ 162 w 208"/>
                <a:gd name="T63" fmla="*/ 18 h 208"/>
                <a:gd name="T64" fmla="*/ 178 w 208"/>
                <a:gd name="T65" fmla="*/ 30 h 208"/>
                <a:gd name="T66" fmla="*/ 190 w 208"/>
                <a:gd name="T67" fmla="*/ 46 h 208"/>
                <a:gd name="T68" fmla="*/ 200 w 208"/>
                <a:gd name="T69" fmla="*/ 64 h 208"/>
                <a:gd name="T70" fmla="*/ 206 w 208"/>
                <a:gd name="T71" fmla="*/ 84 h 208"/>
                <a:gd name="T72" fmla="*/ 208 w 208"/>
                <a:gd name="T73" fmla="*/ 104 h 208"/>
                <a:gd name="T74" fmla="*/ 208 w 208"/>
                <a:gd name="T75" fmla="*/ 10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8">
                  <a:moveTo>
                    <a:pt x="208" y="104"/>
                  </a:moveTo>
                  <a:lnTo>
                    <a:pt x="208" y="104"/>
                  </a:lnTo>
                  <a:lnTo>
                    <a:pt x="206" y="126"/>
                  </a:lnTo>
                  <a:lnTo>
                    <a:pt x="200" y="146"/>
                  </a:lnTo>
                  <a:lnTo>
                    <a:pt x="190" y="162"/>
                  </a:lnTo>
                  <a:lnTo>
                    <a:pt x="178" y="178"/>
                  </a:lnTo>
                  <a:lnTo>
                    <a:pt x="162" y="190"/>
                  </a:lnTo>
                  <a:lnTo>
                    <a:pt x="144" y="200"/>
                  </a:lnTo>
                  <a:lnTo>
                    <a:pt x="124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82" y="206"/>
                  </a:lnTo>
                  <a:lnTo>
                    <a:pt x="62" y="200"/>
                  </a:lnTo>
                  <a:lnTo>
                    <a:pt x="46" y="190"/>
                  </a:lnTo>
                  <a:lnTo>
                    <a:pt x="30" y="178"/>
                  </a:lnTo>
                  <a:lnTo>
                    <a:pt x="18" y="162"/>
                  </a:lnTo>
                  <a:lnTo>
                    <a:pt x="8" y="146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2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24" y="2"/>
                  </a:lnTo>
                  <a:lnTo>
                    <a:pt x="144" y="8"/>
                  </a:lnTo>
                  <a:lnTo>
                    <a:pt x="162" y="18"/>
                  </a:lnTo>
                  <a:lnTo>
                    <a:pt x="178" y="30"/>
                  </a:lnTo>
                  <a:lnTo>
                    <a:pt x="190" y="46"/>
                  </a:lnTo>
                  <a:lnTo>
                    <a:pt x="200" y="64"/>
                  </a:lnTo>
                  <a:lnTo>
                    <a:pt x="206" y="84"/>
                  </a:lnTo>
                  <a:lnTo>
                    <a:pt x="208" y="104"/>
                  </a:lnTo>
                  <a:lnTo>
                    <a:pt x="208" y="104"/>
                  </a:lnTo>
                  <a:close/>
                </a:path>
              </a:pathLst>
            </a:custGeom>
            <a:solidFill>
              <a:srgbClr val="C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-2430534" y="4328899"/>
              <a:ext cx="3914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600" b="1" dirty="0" smtClean="0">
                  <a:solidFill>
                    <a:schemeClr val="bg1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rPr>
                <a:t>日</a:t>
              </a:r>
              <a:endParaRPr kumimoji="1" lang="ja-JP" altLang="en-US" sz="16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2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</TotalTime>
  <Words>359</Words>
  <Application>Microsoft Office PowerPoint</Application>
  <PresentationFormat>ユーザー設定</PresentationFormat>
  <Paragraphs>108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takenohama</dc:creator>
  <cp:lastModifiedBy>takenohama</cp:lastModifiedBy>
  <cp:revision>48</cp:revision>
  <cp:lastPrinted>2016-03-01T00:29:55Z</cp:lastPrinted>
  <dcterms:created xsi:type="dcterms:W3CDTF">2015-01-29T08:08:13Z</dcterms:created>
  <dcterms:modified xsi:type="dcterms:W3CDTF">2018-07-03T06:18:42Z</dcterms:modified>
</cp:coreProperties>
</file>